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3" r:id="rId6"/>
    <p:sldId id="264" r:id="rId7"/>
    <p:sldId id="265" r:id="rId8"/>
    <p:sldId id="272" r:id="rId9"/>
    <p:sldId id="273" r:id="rId10"/>
    <p:sldId id="266" r:id="rId11"/>
    <p:sldId id="267" r:id="rId12"/>
    <p:sldId id="270" r:id="rId13"/>
    <p:sldId id="274" r:id="rId14"/>
    <p:sldId id="275" r:id="rId1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88AD"/>
    <a:srgbClr val="3093BA"/>
    <a:srgbClr val="FF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2" autoAdjust="0"/>
    <p:restoredTop sz="94280" autoAdjust="0"/>
  </p:normalViewPr>
  <p:slideViewPr>
    <p:cSldViewPr snapToGrid="0" showGuides="1">
      <p:cViewPr>
        <p:scale>
          <a:sx n="50" d="100"/>
          <a:sy n="50" d="100"/>
        </p:scale>
        <p:origin x="2922" y="1020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alpha val="2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CE-4AC4-B955-3F30AD301B80}"/>
              </c:ext>
            </c:extLst>
          </c:dPt>
          <c:dPt>
            <c:idx val="1"/>
            <c:bubble3D val="0"/>
            <c:spPr>
              <a:solidFill>
                <a:schemeClr val="tx1">
                  <a:lumMod val="95000"/>
                  <a:lumOff val="5000"/>
                  <a:alpha val="1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6CE-4AC4-B955-3F30AD301B8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CE-4AC4-B955-3F30AD301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17-4B56-A5EA-8C5AAA3E1335}"/>
              </c:ext>
            </c:extLst>
          </c:dPt>
          <c:dPt>
            <c:idx val="1"/>
            <c:bubble3D val="0"/>
            <c:spPr>
              <a:solidFill>
                <a:schemeClr val="tx1">
                  <a:lumMod val="95000"/>
                  <a:lumOff val="5000"/>
                  <a:alpha val="2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917-4B56-A5EA-8C5AAA3E133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7-4B56-A5EA-8C5AAA3E1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29-4B48-87ED-51114936257B}"/>
              </c:ext>
            </c:extLst>
          </c:dPt>
          <c:dPt>
            <c:idx val="1"/>
            <c:bubble3D val="0"/>
            <c:spPr>
              <a:solidFill>
                <a:schemeClr val="tx1">
                  <a:lumMod val="95000"/>
                  <a:lumOff val="5000"/>
                  <a:alpha val="2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29-4B48-87ED-5111493625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29-4B48-87ED-511149362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83-4F23-BFB1-391FBB1777B7}"/>
              </c:ext>
            </c:extLst>
          </c:dPt>
          <c:dPt>
            <c:idx val="1"/>
            <c:bubble3D val="0"/>
            <c:spPr>
              <a:solidFill>
                <a:schemeClr val="tx1">
                  <a:lumMod val="95000"/>
                  <a:lumOff val="5000"/>
                  <a:alpha val="2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83-4F23-BFB1-391FBB1777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83-4F23-BFB1-391FBB1777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alpha val="2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8B-4617-8298-AC376C71BB29}"/>
              </c:ext>
            </c:extLst>
          </c:dPt>
          <c:dPt>
            <c:idx val="1"/>
            <c:bubble3D val="0"/>
            <c:spPr>
              <a:solidFill>
                <a:schemeClr val="tx1">
                  <a:lumMod val="95000"/>
                  <a:lumOff val="5000"/>
                  <a:alpha val="1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8B-4617-8298-AC376C71BB2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8B-4617-8298-AC376C71BB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alpha val="2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D-4305-BA68-99EC22FFC2C1}"/>
              </c:ext>
            </c:extLst>
          </c:dPt>
          <c:dPt>
            <c:idx val="1"/>
            <c:bubble3D val="0"/>
            <c:spPr>
              <a:solidFill>
                <a:schemeClr val="tx1">
                  <a:lumMod val="95000"/>
                  <a:lumOff val="5000"/>
                  <a:alpha val="1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D-4305-BA68-99EC22FFC2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ED-4305-BA68-99EC22FFC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alpha val="2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02-45FF-A848-9D02917F7661}"/>
              </c:ext>
            </c:extLst>
          </c:dPt>
          <c:dPt>
            <c:idx val="1"/>
            <c:bubble3D val="0"/>
            <c:spPr>
              <a:solidFill>
                <a:schemeClr val="tx1">
                  <a:lumMod val="95000"/>
                  <a:lumOff val="5000"/>
                  <a:alpha val="1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02-45FF-A848-9D02917F76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02-45FF-A848-9D02917F76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3.5</c:v>
                </c:pt>
                <c:pt idx="5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4D-401A-9927-7F109122D5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alpha val="1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1.8</c:v>
                </c:pt>
                <c:pt idx="5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4D-401A-9927-7F109122D5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47543856"/>
        <c:axId val="160327160"/>
      </c:barChart>
      <c:catAx>
        <c:axId val="24754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27160"/>
        <c:crosses val="autoZero"/>
        <c:auto val="1"/>
        <c:lblAlgn val="ctr"/>
        <c:lblOffset val="100"/>
        <c:noMultiLvlLbl val="0"/>
      </c:catAx>
      <c:valAx>
        <c:axId val="16032716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5438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F8BAB3B-BD1B-4F1E-8509-0F8B7DE897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19200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C4E15F-2774-499C-B1AE-3EFA65483B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2958915" y="2"/>
            <a:ext cx="12192000" cy="6857999"/>
          </a:xfrm>
          <a:custGeom>
            <a:avLst/>
            <a:gdLst>
              <a:gd name="connsiteX0" fmla="*/ 11041626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041626 w 12192000"/>
              <a:gd name="connsiteY3" fmla="*/ 6857999 h 6857999"/>
              <a:gd name="connsiteX4" fmla="*/ 8888362 w 12192000"/>
              <a:gd name="connsiteY4" fmla="*/ 0 h 6857999"/>
              <a:gd name="connsiteX5" fmla="*/ 9389807 w 12192000"/>
              <a:gd name="connsiteY5" fmla="*/ 0 h 6857999"/>
              <a:gd name="connsiteX6" fmla="*/ 9389807 w 12192000"/>
              <a:gd name="connsiteY6" fmla="*/ 6857999 h 6857999"/>
              <a:gd name="connsiteX7" fmla="*/ 8888362 w 12192000"/>
              <a:gd name="connsiteY7" fmla="*/ 6857999 h 6857999"/>
              <a:gd name="connsiteX8" fmla="*/ 4149214 w 12192000"/>
              <a:gd name="connsiteY8" fmla="*/ 0 h 6857999"/>
              <a:gd name="connsiteX9" fmla="*/ 8141109 w 12192000"/>
              <a:gd name="connsiteY9" fmla="*/ 0 h 6857999"/>
              <a:gd name="connsiteX10" fmla="*/ 8141109 w 12192000"/>
              <a:gd name="connsiteY10" fmla="*/ 6857999 h 6857999"/>
              <a:gd name="connsiteX11" fmla="*/ 4149214 w 12192000"/>
              <a:gd name="connsiteY11" fmla="*/ 6857999 h 6857999"/>
              <a:gd name="connsiteX12" fmla="*/ 2900516 w 12192000"/>
              <a:gd name="connsiteY12" fmla="*/ 0 h 6857999"/>
              <a:gd name="connsiteX13" fmla="*/ 3564196 w 12192000"/>
              <a:gd name="connsiteY13" fmla="*/ 0 h 6857999"/>
              <a:gd name="connsiteX14" fmla="*/ 3564196 w 12192000"/>
              <a:gd name="connsiteY14" fmla="*/ 6857999 h 6857999"/>
              <a:gd name="connsiteX15" fmla="*/ 2900516 w 12192000"/>
              <a:gd name="connsiteY15" fmla="*/ 6857999 h 6857999"/>
              <a:gd name="connsiteX16" fmla="*/ 0 w 12192000"/>
              <a:gd name="connsiteY16" fmla="*/ 0 h 6857999"/>
              <a:gd name="connsiteX17" fmla="*/ 1248697 w 12192000"/>
              <a:gd name="connsiteY17" fmla="*/ 0 h 6857999"/>
              <a:gd name="connsiteX18" fmla="*/ 1248697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041626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041626" y="6857999"/>
                </a:lnTo>
                <a:close/>
                <a:moveTo>
                  <a:pt x="8888362" y="0"/>
                </a:moveTo>
                <a:lnTo>
                  <a:pt x="9389807" y="0"/>
                </a:lnTo>
                <a:lnTo>
                  <a:pt x="9389807" y="6857999"/>
                </a:lnTo>
                <a:lnTo>
                  <a:pt x="8888362" y="6857999"/>
                </a:lnTo>
                <a:close/>
                <a:moveTo>
                  <a:pt x="4149214" y="0"/>
                </a:moveTo>
                <a:lnTo>
                  <a:pt x="8141109" y="0"/>
                </a:lnTo>
                <a:lnTo>
                  <a:pt x="8141109" y="6857999"/>
                </a:lnTo>
                <a:lnTo>
                  <a:pt x="4149214" y="6857999"/>
                </a:lnTo>
                <a:close/>
                <a:moveTo>
                  <a:pt x="2900516" y="0"/>
                </a:moveTo>
                <a:lnTo>
                  <a:pt x="3564196" y="0"/>
                </a:lnTo>
                <a:lnTo>
                  <a:pt x="3564196" y="6857999"/>
                </a:lnTo>
                <a:lnTo>
                  <a:pt x="2900516" y="6857999"/>
                </a:lnTo>
                <a:close/>
                <a:moveTo>
                  <a:pt x="0" y="0"/>
                </a:moveTo>
                <a:lnTo>
                  <a:pt x="1248697" y="0"/>
                </a:lnTo>
                <a:lnTo>
                  <a:pt x="12486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012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 nodePh="1">
                                  <p:stCondLst>
                                    <p:cond delay="26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6" dur="15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 nodePh="1">
                                  <p:stCondLst>
                                    <p:cond delay="27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6.25E-7 0 L 1.06289 0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8514-634B-4697-B5A0-3B589AC8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C8C9D-FCDF-4DFB-9F87-89D76186D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8316E-07AC-44D7-8F32-FC6DC43A7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F7C05-1CC4-4D9A-9E3E-1D671B8D3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488A-5231-44AA-B74D-C9B3C707E006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7C33D-4248-42B8-9398-364F1AD2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375BB-CC7E-46C2-9703-4AC9387E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FDBA-33F3-4802-A26B-998DA7D555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61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625E-9BD6-4094-8D36-0DC40BE5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3979B-A109-4DEB-918C-A6B0E7C82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860EE-2D28-4A28-8D84-C677F0F01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A88A6-2AE9-466B-B2DA-2D0AFA00F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1723A-649F-487F-8064-3DFBBC7C9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21CF9-6020-4911-9B3E-1A79D690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488A-5231-44AA-B74D-C9B3C707E006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A7861E-D487-46DD-AEFB-FF55D704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B0107-7734-44F5-B2E0-A91FF040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FDBA-33F3-4802-A26B-998DA7D555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0830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B28B-EA84-4437-8B72-E408F97A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EE48F-6679-4922-ADF4-080044AD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488A-5231-44AA-B74D-C9B3C707E006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5E039-16F0-49FF-BFFB-591CE262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3D43-59E0-4580-BA2C-601F84E6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FDBA-33F3-4802-A26B-998DA7D555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7773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7517D-21DD-4979-A0CE-B59084C47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488A-5231-44AA-B74D-C9B3C707E006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18D28-03B1-4071-B972-9987D98A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B66D-09A4-4014-B71F-0952FE9C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FDBA-33F3-4802-A26B-998DA7D555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247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6A1B-132E-4E66-B3EB-3A6815EC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5C50-0537-4F8C-B9B3-569AA7310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B2F53-ECD7-442D-9F0C-E10589930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B3F02-C318-453A-9A7F-F620B18F6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488A-5231-44AA-B74D-C9B3C707E006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2D513-958A-4888-BDDD-C0071D7D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8118A-2413-4E64-A95C-36A4E970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FDBA-33F3-4802-A26B-998DA7D555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5015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9AB9-B164-4D90-BDFD-85E43A38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9ED0E-EDD8-406B-9EA2-E9955B776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8EE66-B79D-4CFD-BF7B-ACADF895C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839A9-4856-4FCC-9F29-B962A290F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488A-5231-44AA-B74D-C9B3C707E006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8BEF0-3E4D-4FAC-B051-9B5A4B62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4E14D-DB63-4366-9E16-BE47CC3F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FDBA-33F3-4802-A26B-998DA7D555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1064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2DFC-7404-45F5-A4FA-D700FBF0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5D160-4DFC-4D2E-A7E3-3A880A7DB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AC8D6-04EA-4C2D-A538-6041736B3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488A-5231-44AA-B74D-C9B3C707E006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15B5D-04FF-4C80-974C-7BAD0510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1A6FC-300A-48A9-92CA-C91A3661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FDBA-33F3-4802-A26B-998DA7D555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8676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1046C5-4FAF-469A-B2C3-8C23A29A1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5AB8AC-6C0C-41B7-8E04-A8313BF28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46B8-E07C-4B38-93B1-FFE4184C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488A-5231-44AA-B74D-C9B3C707E006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EB201-8C41-472D-A034-C2311ABF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FA2EA-172C-46F1-8733-E35AEF1B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FDBA-33F3-4802-A26B-998DA7D555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529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2E860E-475A-47AF-B1C2-15DCC0E64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A92BD11A-3256-4BBF-9E86-1519DC6CC4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11041626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041626 w 12192000"/>
              <a:gd name="connsiteY3" fmla="*/ 6857999 h 6857999"/>
              <a:gd name="connsiteX4" fmla="*/ 8888362 w 12192000"/>
              <a:gd name="connsiteY4" fmla="*/ 0 h 6857999"/>
              <a:gd name="connsiteX5" fmla="*/ 9389807 w 12192000"/>
              <a:gd name="connsiteY5" fmla="*/ 0 h 6857999"/>
              <a:gd name="connsiteX6" fmla="*/ 9389807 w 12192000"/>
              <a:gd name="connsiteY6" fmla="*/ 6857999 h 6857999"/>
              <a:gd name="connsiteX7" fmla="*/ 8888362 w 12192000"/>
              <a:gd name="connsiteY7" fmla="*/ 6857999 h 6857999"/>
              <a:gd name="connsiteX8" fmla="*/ 4149214 w 12192000"/>
              <a:gd name="connsiteY8" fmla="*/ 0 h 6857999"/>
              <a:gd name="connsiteX9" fmla="*/ 8141109 w 12192000"/>
              <a:gd name="connsiteY9" fmla="*/ 0 h 6857999"/>
              <a:gd name="connsiteX10" fmla="*/ 8141109 w 12192000"/>
              <a:gd name="connsiteY10" fmla="*/ 6857999 h 6857999"/>
              <a:gd name="connsiteX11" fmla="*/ 4149214 w 12192000"/>
              <a:gd name="connsiteY11" fmla="*/ 6857999 h 6857999"/>
              <a:gd name="connsiteX12" fmla="*/ 2900516 w 12192000"/>
              <a:gd name="connsiteY12" fmla="*/ 0 h 6857999"/>
              <a:gd name="connsiteX13" fmla="*/ 3564196 w 12192000"/>
              <a:gd name="connsiteY13" fmla="*/ 0 h 6857999"/>
              <a:gd name="connsiteX14" fmla="*/ 3564196 w 12192000"/>
              <a:gd name="connsiteY14" fmla="*/ 6857999 h 6857999"/>
              <a:gd name="connsiteX15" fmla="*/ 2900516 w 12192000"/>
              <a:gd name="connsiteY15" fmla="*/ 6857999 h 6857999"/>
              <a:gd name="connsiteX16" fmla="*/ 0 w 12192000"/>
              <a:gd name="connsiteY16" fmla="*/ 0 h 6857999"/>
              <a:gd name="connsiteX17" fmla="*/ 1248697 w 12192000"/>
              <a:gd name="connsiteY17" fmla="*/ 0 h 6857999"/>
              <a:gd name="connsiteX18" fmla="*/ 1248697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041626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041626" y="6857999"/>
                </a:lnTo>
                <a:close/>
                <a:moveTo>
                  <a:pt x="8888362" y="0"/>
                </a:moveTo>
                <a:lnTo>
                  <a:pt x="9389807" y="0"/>
                </a:lnTo>
                <a:lnTo>
                  <a:pt x="9389807" y="6857999"/>
                </a:lnTo>
                <a:lnTo>
                  <a:pt x="8888362" y="6857999"/>
                </a:lnTo>
                <a:close/>
                <a:moveTo>
                  <a:pt x="4149214" y="0"/>
                </a:moveTo>
                <a:lnTo>
                  <a:pt x="8141109" y="0"/>
                </a:lnTo>
                <a:lnTo>
                  <a:pt x="8141109" y="6857999"/>
                </a:lnTo>
                <a:lnTo>
                  <a:pt x="4149214" y="6857999"/>
                </a:lnTo>
                <a:close/>
                <a:moveTo>
                  <a:pt x="2900516" y="0"/>
                </a:moveTo>
                <a:lnTo>
                  <a:pt x="3564196" y="0"/>
                </a:lnTo>
                <a:lnTo>
                  <a:pt x="3564196" y="6857999"/>
                </a:lnTo>
                <a:lnTo>
                  <a:pt x="2900516" y="6857999"/>
                </a:lnTo>
                <a:close/>
                <a:moveTo>
                  <a:pt x="0" y="0"/>
                </a:moveTo>
                <a:lnTo>
                  <a:pt x="1248697" y="0"/>
                </a:lnTo>
                <a:lnTo>
                  <a:pt x="12486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084AB335-919A-41D7-A55D-6DC1D1EEF6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219200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739E615-2F74-4DF5-911A-B6A86858E1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958915" y="2"/>
            <a:ext cx="12192000" cy="6857999"/>
          </a:xfrm>
          <a:custGeom>
            <a:avLst/>
            <a:gdLst>
              <a:gd name="connsiteX0" fmla="*/ 11041626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041626 w 12192000"/>
              <a:gd name="connsiteY3" fmla="*/ 6857999 h 6857999"/>
              <a:gd name="connsiteX4" fmla="*/ 8888362 w 12192000"/>
              <a:gd name="connsiteY4" fmla="*/ 0 h 6857999"/>
              <a:gd name="connsiteX5" fmla="*/ 9389807 w 12192000"/>
              <a:gd name="connsiteY5" fmla="*/ 0 h 6857999"/>
              <a:gd name="connsiteX6" fmla="*/ 9389807 w 12192000"/>
              <a:gd name="connsiteY6" fmla="*/ 6857999 h 6857999"/>
              <a:gd name="connsiteX7" fmla="*/ 8888362 w 12192000"/>
              <a:gd name="connsiteY7" fmla="*/ 6857999 h 6857999"/>
              <a:gd name="connsiteX8" fmla="*/ 4149214 w 12192000"/>
              <a:gd name="connsiteY8" fmla="*/ 0 h 6857999"/>
              <a:gd name="connsiteX9" fmla="*/ 8141109 w 12192000"/>
              <a:gd name="connsiteY9" fmla="*/ 0 h 6857999"/>
              <a:gd name="connsiteX10" fmla="*/ 8141109 w 12192000"/>
              <a:gd name="connsiteY10" fmla="*/ 6857999 h 6857999"/>
              <a:gd name="connsiteX11" fmla="*/ 4149214 w 12192000"/>
              <a:gd name="connsiteY11" fmla="*/ 6857999 h 6857999"/>
              <a:gd name="connsiteX12" fmla="*/ 2900516 w 12192000"/>
              <a:gd name="connsiteY12" fmla="*/ 0 h 6857999"/>
              <a:gd name="connsiteX13" fmla="*/ 3564196 w 12192000"/>
              <a:gd name="connsiteY13" fmla="*/ 0 h 6857999"/>
              <a:gd name="connsiteX14" fmla="*/ 3564196 w 12192000"/>
              <a:gd name="connsiteY14" fmla="*/ 6857999 h 6857999"/>
              <a:gd name="connsiteX15" fmla="*/ 2900516 w 12192000"/>
              <a:gd name="connsiteY15" fmla="*/ 6857999 h 6857999"/>
              <a:gd name="connsiteX16" fmla="*/ 0 w 12192000"/>
              <a:gd name="connsiteY16" fmla="*/ 0 h 6857999"/>
              <a:gd name="connsiteX17" fmla="*/ 1248697 w 12192000"/>
              <a:gd name="connsiteY17" fmla="*/ 0 h 6857999"/>
              <a:gd name="connsiteX18" fmla="*/ 1248697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041626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041626" y="6857999"/>
                </a:lnTo>
                <a:close/>
                <a:moveTo>
                  <a:pt x="8888362" y="0"/>
                </a:moveTo>
                <a:lnTo>
                  <a:pt x="9389807" y="0"/>
                </a:lnTo>
                <a:lnTo>
                  <a:pt x="9389807" y="6857999"/>
                </a:lnTo>
                <a:lnTo>
                  <a:pt x="8888362" y="6857999"/>
                </a:lnTo>
                <a:close/>
                <a:moveTo>
                  <a:pt x="4149214" y="0"/>
                </a:moveTo>
                <a:lnTo>
                  <a:pt x="8141109" y="0"/>
                </a:lnTo>
                <a:lnTo>
                  <a:pt x="8141109" y="6857999"/>
                </a:lnTo>
                <a:lnTo>
                  <a:pt x="4149214" y="6857999"/>
                </a:lnTo>
                <a:close/>
                <a:moveTo>
                  <a:pt x="2900516" y="0"/>
                </a:moveTo>
                <a:lnTo>
                  <a:pt x="3564196" y="0"/>
                </a:lnTo>
                <a:lnTo>
                  <a:pt x="3564196" y="6857999"/>
                </a:lnTo>
                <a:lnTo>
                  <a:pt x="2900516" y="6857999"/>
                </a:lnTo>
                <a:close/>
                <a:moveTo>
                  <a:pt x="0" y="0"/>
                </a:moveTo>
                <a:lnTo>
                  <a:pt x="1248697" y="0"/>
                </a:lnTo>
                <a:lnTo>
                  <a:pt x="12486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683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7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57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grpId="0" nodeType="withEffect" nodePh="1">
                                  <p:stCondLst>
                                    <p:cond delay="43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10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0" nodeType="withEffect" nodePh="1">
                                  <p:stCondLst>
                                    <p:cond delay="44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6.25E-7 0 L 1.06289 0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2E860E-475A-47AF-B1C2-15DCC0E64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A92BD11A-3256-4BBF-9E86-1519DC6CC4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11041626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041626 w 12192000"/>
              <a:gd name="connsiteY3" fmla="*/ 6857999 h 6857999"/>
              <a:gd name="connsiteX4" fmla="*/ 8888362 w 12192000"/>
              <a:gd name="connsiteY4" fmla="*/ 0 h 6857999"/>
              <a:gd name="connsiteX5" fmla="*/ 9389807 w 12192000"/>
              <a:gd name="connsiteY5" fmla="*/ 0 h 6857999"/>
              <a:gd name="connsiteX6" fmla="*/ 9389807 w 12192000"/>
              <a:gd name="connsiteY6" fmla="*/ 6857999 h 6857999"/>
              <a:gd name="connsiteX7" fmla="*/ 8888362 w 12192000"/>
              <a:gd name="connsiteY7" fmla="*/ 6857999 h 6857999"/>
              <a:gd name="connsiteX8" fmla="*/ 4149214 w 12192000"/>
              <a:gd name="connsiteY8" fmla="*/ 0 h 6857999"/>
              <a:gd name="connsiteX9" fmla="*/ 8141109 w 12192000"/>
              <a:gd name="connsiteY9" fmla="*/ 0 h 6857999"/>
              <a:gd name="connsiteX10" fmla="*/ 8141109 w 12192000"/>
              <a:gd name="connsiteY10" fmla="*/ 6857999 h 6857999"/>
              <a:gd name="connsiteX11" fmla="*/ 4149214 w 12192000"/>
              <a:gd name="connsiteY11" fmla="*/ 6857999 h 6857999"/>
              <a:gd name="connsiteX12" fmla="*/ 2900516 w 12192000"/>
              <a:gd name="connsiteY12" fmla="*/ 0 h 6857999"/>
              <a:gd name="connsiteX13" fmla="*/ 3564196 w 12192000"/>
              <a:gd name="connsiteY13" fmla="*/ 0 h 6857999"/>
              <a:gd name="connsiteX14" fmla="*/ 3564196 w 12192000"/>
              <a:gd name="connsiteY14" fmla="*/ 6857999 h 6857999"/>
              <a:gd name="connsiteX15" fmla="*/ 2900516 w 12192000"/>
              <a:gd name="connsiteY15" fmla="*/ 6857999 h 6857999"/>
              <a:gd name="connsiteX16" fmla="*/ 0 w 12192000"/>
              <a:gd name="connsiteY16" fmla="*/ 0 h 6857999"/>
              <a:gd name="connsiteX17" fmla="*/ 1248697 w 12192000"/>
              <a:gd name="connsiteY17" fmla="*/ 0 h 6857999"/>
              <a:gd name="connsiteX18" fmla="*/ 1248697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041626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041626" y="6857999"/>
                </a:lnTo>
                <a:close/>
                <a:moveTo>
                  <a:pt x="8888362" y="0"/>
                </a:moveTo>
                <a:lnTo>
                  <a:pt x="9389807" y="0"/>
                </a:lnTo>
                <a:lnTo>
                  <a:pt x="9389807" y="6857999"/>
                </a:lnTo>
                <a:lnTo>
                  <a:pt x="8888362" y="6857999"/>
                </a:lnTo>
                <a:close/>
                <a:moveTo>
                  <a:pt x="4149214" y="0"/>
                </a:moveTo>
                <a:lnTo>
                  <a:pt x="8141109" y="0"/>
                </a:lnTo>
                <a:lnTo>
                  <a:pt x="8141109" y="6857999"/>
                </a:lnTo>
                <a:lnTo>
                  <a:pt x="4149214" y="6857999"/>
                </a:lnTo>
                <a:close/>
                <a:moveTo>
                  <a:pt x="2900516" y="0"/>
                </a:moveTo>
                <a:lnTo>
                  <a:pt x="3564196" y="0"/>
                </a:lnTo>
                <a:lnTo>
                  <a:pt x="3564196" y="6857999"/>
                </a:lnTo>
                <a:lnTo>
                  <a:pt x="2900516" y="6857999"/>
                </a:lnTo>
                <a:close/>
                <a:moveTo>
                  <a:pt x="0" y="0"/>
                </a:moveTo>
                <a:lnTo>
                  <a:pt x="1248697" y="0"/>
                </a:lnTo>
                <a:lnTo>
                  <a:pt x="12486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084AB335-919A-41D7-A55D-6DC1D1EEF6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219200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739E615-2F74-4DF5-911A-B6A86858E1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958915" y="2"/>
            <a:ext cx="12192000" cy="6857999"/>
          </a:xfrm>
          <a:custGeom>
            <a:avLst/>
            <a:gdLst>
              <a:gd name="connsiteX0" fmla="*/ 11041626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041626 w 12192000"/>
              <a:gd name="connsiteY3" fmla="*/ 6857999 h 6857999"/>
              <a:gd name="connsiteX4" fmla="*/ 8888362 w 12192000"/>
              <a:gd name="connsiteY4" fmla="*/ 0 h 6857999"/>
              <a:gd name="connsiteX5" fmla="*/ 9389807 w 12192000"/>
              <a:gd name="connsiteY5" fmla="*/ 0 h 6857999"/>
              <a:gd name="connsiteX6" fmla="*/ 9389807 w 12192000"/>
              <a:gd name="connsiteY6" fmla="*/ 6857999 h 6857999"/>
              <a:gd name="connsiteX7" fmla="*/ 8888362 w 12192000"/>
              <a:gd name="connsiteY7" fmla="*/ 6857999 h 6857999"/>
              <a:gd name="connsiteX8" fmla="*/ 4149214 w 12192000"/>
              <a:gd name="connsiteY8" fmla="*/ 0 h 6857999"/>
              <a:gd name="connsiteX9" fmla="*/ 8141109 w 12192000"/>
              <a:gd name="connsiteY9" fmla="*/ 0 h 6857999"/>
              <a:gd name="connsiteX10" fmla="*/ 8141109 w 12192000"/>
              <a:gd name="connsiteY10" fmla="*/ 6857999 h 6857999"/>
              <a:gd name="connsiteX11" fmla="*/ 4149214 w 12192000"/>
              <a:gd name="connsiteY11" fmla="*/ 6857999 h 6857999"/>
              <a:gd name="connsiteX12" fmla="*/ 2900516 w 12192000"/>
              <a:gd name="connsiteY12" fmla="*/ 0 h 6857999"/>
              <a:gd name="connsiteX13" fmla="*/ 3564196 w 12192000"/>
              <a:gd name="connsiteY13" fmla="*/ 0 h 6857999"/>
              <a:gd name="connsiteX14" fmla="*/ 3564196 w 12192000"/>
              <a:gd name="connsiteY14" fmla="*/ 6857999 h 6857999"/>
              <a:gd name="connsiteX15" fmla="*/ 2900516 w 12192000"/>
              <a:gd name="connsiteY15" fmla="*/ 6857999 h 6857999"/>
              <a:gd name="connsiteX16" fmla="*/ 0 w 12192000"/>
              <a:gd name="connsiteY16" fmla="*/ 0 h 6857999"/>
              <a:gd name="connsiteX17" fmla="*/ 1248697 w 12192000"/>
              <a:gd name="connsiteY17" fmla="*/ 0 h 6857999"/>
              <a:gd name="connsiteX18" fmla="*/ 1248697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041626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041626" y="6857999"/>
                </a:lnTo>
                <a:close/>
                <a:moveTo>
                  <a:pt x="8888362" y="0"/>
                </a:moveTo>
                <a:lnTo>
                  <a:pt x="9389807" y="0"/>
                </a:lnTo>
                <a:lnTo>
                  <a:pt x="9389807" y="6857999"/>
                </a:lnTo>
                <a:lnTo>
                  <a:pt x="8888362" y="6857999"/>
                </a:lnTo>
                <a:close/>
                <a:moveTo>
                  <a:pt x="4149214" y="0"/>
                </a:moveTo>
                <a:lnTo>
                  <a:pt x="8141109" y="0"/>
                </a:lnTo>
                <a:lnTo>
                  <a:pt x="8141109" y="6857999"/>
                </a:lnTo>
                <a:lnTo>
                  <a:pt x="4149214" y="6857999"/>
                </a:lnTo>
                <a:close/>
                <a:moveTo>
                  <a:pt x="2900516" y="0"/>
                </a:moveTo>
                <a:lnTo>
                  <a:pt x="3564196" y="0"/>
                </a:lnTo>
                <a:lnTo>
                  <a:pt x="3564196" y="6857999"/>
                </a:lnTo>
                <a:lnTo>
                  <a:pt x="2900516" y="6857999"/>
                </a:lnTo>
                <a:close/>
                <a:moveTo>
                  <a:pt x="0" y="0"/>
                </a:moveTo>
                <a:lnTo>
                  <a:pt x="1248697" y="0"/>
                </a:lnTo>
                <a:lnTo>
                  <a:pt x="12486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82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47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8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6.25E-7 0 L 1.06289 0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2E860E-475A-47AF-B1C2-15DCC0E64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A92BD11A-3256-4BBF-9E86-1519DC6CC4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11041626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041626 w 12192000"/>
              <a:gd name="connsiteY3" fmla="*/ 6857999 h 6857999"/>
              <a:gd name="connsiteX4" fmla="*/ 8888362 w 12192000"/>
              <a:gd name="connsiteY4" fmla="*/ 0 h 6857999"/>
              <a:gd name="connsiteX5" fmla="*/ 9389807 w 12192000"/>
              <a:gd name="connsiteY5" fmla="*/ 0 h 6857999"/>
              <a:gd name="connsiteX6" fmla="*/ 9389807 w 12192000"/>
              <a:gd name="connsiteY6" fmla="*/ 6857999 h 6857999"/>
              <a:gd name="connsiteX7" fmla="*/ 8888362 w 12192000"/>
              <a:gd name="connsiteY7" fmla="*/ 6857999 h 6857999"/>
              <a:gd name="connsiteX8" fmla="*/ 4149214 w 12192000"/>
              <a:gd name="connsiteY8" fmla="*/ 0 h 6857999"/>
              <a:gd name="connsiteX9" fmla="*/ 8141109 w 12192000"/>
              <a:gd name="connsiteY9" fmla="*/ 0 h 6857999"/>
              <a:gd name="connsiteX10" fmla="*/ 8141109 w 12192000"/>
              <a:gd name="connsiteY10" fmla="*/ 6857999 h 6857999"/>
              <a:gd name="connsiteX11" fmla="*/ 4149214 w 12192000"/>
              <a:gd name="connsiteY11" fmla="*/ 6857999 h 6857999"/>
              <a:gd name="connsiteX12" fmla="*/ 2900516 w 12192000"/>
              <a:gd name="connsiteY12" fmla="*/ 0 h 6857999"/>
              <a:gd name="connsiteX13" fmla="*/ 3564196 w 12192000"/>
              <a:gd name="connsiteY13" fmla="*/ 0 h 6857999"/>
              <a:gd name="connsiteX14" fmla="*/ 3564196 w 12192000"/>
              <a:gd name="connsiteY14" fmla="*/ 6857999 h 6857999"/>
              <a:gd name="connsiteX15" fmla="*/ 2900516 w 12192000"/>
              <a:gd name="connsiteY15" fmla="*/ 6857999 h 6857999"/>
              <a:gd name="connsiteX16" fmla="*/ 0 w 12192000"/>
              <a:gd name="connsiteY16" fmla="*/ 0 h 6857999"/>
              <a:gd name="connsiteX17" fmla="*/ 1248697 w 12192000"/>
              <a:gd name="connsiteY17" fmla="*/ 0 h 6857999"/>
              <a:gd name="connsiteX18" fmla="*/ 1248697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041626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041626" y="6857999"/>
                </a:lnTo>
                <a:close/>
                <a:moveTo>
                  <a:pt x="8888362" y="0"/>
                </a:moveTo>
                <a:lnTo>
                  <a:pt x="9389807" y="0"/>
                </a:lnTo>
                <a:lnTo>
                  <a:pt x="9389807" y="6857999"/>
                </a:lnTo>
                <a:lnTo>
                  <a:pt x="8888362" y="6857999"/>
                </a:lnTo>
                <a:close/>
                <a:moveTo>
                  <a:pt x="4149214" y="0"/>
                </a:moveTo>
                <a:lnTo>
                  <a:pt x="8141109" y="0"/>
                </a:lnTo>
                <a:lnTo>
                  <a:pt x="8141109" y="6857999"/>
                </a:lnTo>
                <a:lnTo>
                  <a:pt x="4149214" y="6857999"/>
                </a:lnTo>
                <a:close/>
                <a:moveTo>
                  <a:pt x="2900516" y="0"/>
                </a:moveTo>
                <a:lnTo>
                  <a:pt x="3564196" y="0"/>
                </a:lnTo>
                <a:lnTo>
                  <a:pt x="3564196" y="6857999"/>
                </a:lnTo>
                <a:lnTo>
                  <a:pt x="2900516" y="6857999"/>
                </a:lnTo>
                <a:close/>
                <a:moveTo>
                  <a:pt x="0" y="0"/>
                </a:moveTo>
                <a:lnTo>
                  <a:pt x="1248697" y="0"/>
                </a:lnTo>
                <a:lnTo>
                  <a:pt x="12486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084AB335-919A-41D7-A55D-6DC1D1EEF6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219200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739E615-2F74-4DF5-911A-B6A86858E1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958915" y="2"/>
            <a:ext cx="12192000" cy="6857999"/>
          </a:xfrm>
          <a:custGeom>
            <a:avLst/>
            <a:gdLst>
              <a:gd name="connsiteX0" fmla="*/ 11041626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041626 w 12192000"/>
              <a:gd name="connsiteY3" fmla="*/ 6857999 h 6857999"/>
              <a:gd name="connsiteX4" fmla="*/ 8888362 w 12192000"/>
              <a:gd name="connsiteY4" fmla="*/ 0 h 6857999"/>
              <a:gd name="connsiteX5" fmla="*/ 9389807 w 12192000"/>
              <a:gd name="connsiteY5" fmla="*/ 0 h 6857999"/>
              <a:gd name="connsiteX6" fmla="*/ 9389807 w 12192000"/>
              <a:gd name="connsiteY6" fmla="*/ 6857999 h 6857999"/>
              <a:gd name="connsiteX7" fmla="*/ 8888362 w 12192000"/>
              <a:gd name="connsiteY7" fmla="*/ 6857999 h 6857999"/>
              <a:gd name="connsiteX8" fmla="*/ 4149214 w 12192000"/>
              <a:gd name="connsiteY8" fmla="*/ 0 h 6857999"/>
              <a:gd name="connsiteX9" fmla="*/ 8141109 w 12192000"/>
              <a:gd name="connsiteY9" fmla="*/ 0 h 6857999"/>
              <a:gd name="connsiteX10" fmla="*/ 8141109 w 12192000"/>
              <a:gd name="connsiteY10" fmla="*/ 6857999 h 6857999"/>
              <a:gd name="connsiteX11" fmla="*/ 4149214 w 12192000"/>
              <a:gd name="connsiteY11" fmla="*/ 6857999 h 6857999"/>
              <a:gd name="connsiteX12" fmla="*/ 2900516 w 12192000"/>
              <a:gd name="connsiteY12" fmla="*/ 0 h 6857999"/>
              <a:gd name="connsiteX13" fmla="*/ 3564196 w 12192000"/>
              <a:gd name="connsiteY13" fmla="*/ 0 h 6857999"/>
              <a:gd name="connsiteX14" fmla="*/ 3564196 w 12192000"/>
              <a:gd name="connsiteY14" fmla="*/ 6857999 h 6857999"/>
              <a:gd name="connsiteX15" fmla="*/ 2900516 w 12192000"/>
              <a:gd name="connsiteY15" fmla="*/ 6857999 h 6857999"/>
              <a:gd name="connsiteX16" fmla="*/ 0 w 12192000"/>
              <a:gd name="connsiteY16" fmla="*/ 0 h 6857999"/>
              <a:gd name="connsiteX17" fmla="*/ 1248697 w 12192000"/>
              <a:gd name="connsiteY17" fmla="*/ 0 h 6857999"/>
              <a:gd name="connsiteX18" fmla="*/ 1248697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041626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041626" y="6857999"/>
                </a:lnTo>
                <a:close/>
                <a:moveTo>
                  <a:pt x="8888362" y="0"/>
                </a:moveTo>
                <a:lnTo>
                  <a:pt x="9389807" y="0"/>
                </a:lnTo>
                <a:lnTo>
                  <a:pt x="9389807" y="6857999"/>
                </a:lnTo>
                <a:lnTo>
                  <a:pt x="8888362" y="6857999"/>
                </a:lnTo>
                <a:close/>
                <a:moveTo>
                  <a:pt x="4149214" y="0"/>
                </a:moveTo>
                <a:lnTo>
                  <a:pt x="8141109" y="0"/>
                </a:lnTo>
                <a:lnTo>
                  <a:pt x="8141109" y="6857999"/>
                </a:lnTo>
                <a:lnTo>
                  <a:pt x="4149214" y="6857999"/>
                </a:lnTo>
                <a:close/>
                <a:moveTo>
                  <a:pt x="2900516" y="0"/>
                </a:moveTo>
                <a:lnTo>
                  <a:pt x="3564196" y="0"/>
                </a:lnTo>
                <a:lnTo>
                  <a:pt x="3564196" y="6857999"/>
                </a:lnTo>
                <a:lnTo>
                  <a:pt x="2900516" y="6857999"/>
                </a:lnTo>
                <a:close/>
                <a:moveTo>
                  <a:pt x="0" y="0"/>
                </a:moveTo>
                <a:lnTo>
                  <a:pt x="1248697" y="0"/>
                </a:lnTo>
                <a:lnTo>
                  <a:pt x="12486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DECA1F-6FD3-41D6-910D-CB34A961A1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80025" y="1268413"/>
            <a:ext cx="2944711" cy="18877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C1375CF-6574-44B2-93F6-56877A5E7F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36012" y="1268413"/>
            <a:ext cx="2944711" cy="18877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14B769E-2422-49EA-8909-E0A3EE110E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0025" y="3480696"/>
            <a:ext cx="2944711" cy="18877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6725F8D-BB88-4013-92BE-46915AD250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36012" y="3480696"/>
            <a:ext cx="2944711" cy="18877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38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45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4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grpId="0" nodeType="withEffect" nodePh="1">
                                  <p:stCondLst>
                                    <p:cond delay="3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0" nodeType="withEffect" nodePh="1">
                                  <p:stCondLst>
                                    <p:cond delay="33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6.25E-7 0 L 1.06289 0 " pathEditMode="relative" rAng="0" ptsTypes="AA">
                                      <p:cBhvr>
                                        <p:cTn id="12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5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2" accel="100000" fill="hold" grpId="1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30" dur="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9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accel="100000" fill="hold" grpId="1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34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accel="100000" fill="hold" grpId="1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38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accel="100000" fill="hold" grpId="1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42" dur="9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9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  <p:bldP spid="5" grpId="0"/>
      <p:bldP spid="6" grpId="0"/>
      <p:bldP spid="6" grpId="1"/>
      <p:bldP spid="9" grpId="0"/>
      <p:bldP spid="9" grpId="1"/>
      <p:bldP spid="10" grpId="0"/>
      <p:bldP spid="10" grpId="1"/>
      <p:bldP spid="11" grpId="0"/>
      <p:bldP spid="11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2E860E-475A-47AF-B1C2-15DCC0E64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A92BD11A-3256-4BBF-9E86-1519DC6CC4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11041626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041626 w 12192000"/>
              <a:gd name="connsiteY3" fmla="*/ 6857999 h 6857999"/>
              <a:gd name="connsiteX4" fmla="*/ 8888362 w 12192000"/>
              <a:gd name="connsiteY4" fmla="*/ 0 h 6857999"/>
              <a:gd name="connsiteX5" fmla="*/ 9389807 w 12192000"/>
              <a:gd name="connsiteY5" fmla="*/ 0 h 6857999"/>
              <a:gd name="connsiteX6" fmla="*/ 9389807 w 12192000"/>
              <a:gd name="connsiteY6" fmla="*/ 6857999 h 6857999"/>
              <a:gd name="connsiteX7" fmla="*/ 8888362 w 12192000"/>
              <a:gd name="connsiteY7" fmla="*/ 6857999 h 6857999"/>
              <a:gd name="connsiteX8" fmla="*/ 4149214 w 12192000"/>
              <a:gd name="connsiteY8" fmla="*/ 0 h 6857999"/>
              <a:gd name="connsiteX9" fmla="*/ 8141109 w 12192000"/>
              <a:gd name="connsiteY9" fmla="*/ 0 h 6857999"/>
              <a:gd name="connsiteX10" fmla="*/ 8141109 w 12192000"/>
              <a:gd name="connsiteY10" fmla="*/ 6857999 h 6857999"/>
              <a:gd name="connsiteX11" fmla="*/ 4149214 w 12192000"/>
              <a:gd name="connsiteY11" fmla="*/ 6857999 h 6857999"/>
              <a:gd name="connsiteX12" fmla="*/ 2900516 w 12192000"/>
              <a:gd name="connsiteY12" fmla="*/ 0 h 6857999"/>
              <a:gd name="connsiteX13" fmla="*/ 3564196 w 12192000"/>
              <a:gd name="connsiteY13" fmla="*/ 0 h 6857999"/>
              <a:gd name="connsiteX14" fmla="*/ 3564196 w 12192000"/>
              <a:gd name="connsiteY14" fmla="*/ 6857999 h 6857999"/>
              <a:gd name="connsiteX15" fmla="*/ 2900516 w 12192000"/>
              <a:gd name="connsiteY15" fmla="*/ 6857999 h 6857999"/>
              <a:gd name="connsiteX16" fmla="*/ 0 w 12192000"/>
              <a:gd name="connsiteY16" fmla="*/ 0 h 6857999"/>
              <a:gd name="connsiteX17" fmla="*/ 1248697 w 12192000"/>
              <a:gd name="connsiteY17" fmla="*/ 0 h 6857999"/>
              <a:gd name="connsiteX18" fmla="*/ 1248697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041626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041626" y="6857999"/>
                </a:lnTo>
                <a:close/>
                <a:moveTo>
                  <a:pt x="8888362" y="0"/>
                </a:moveTo>
                <a:lnTo>
                  <a:pt x="9389807" y="0"/>
                </a:lnTo>
                <a:lnTo>
                  <a:pt x="9389807" y="6857999"/>
                </a:lnTo>
                <a:lnTo>
                  <a:pt x="8888362" y="6857999"/>
                </a:lnTo>
                <a:close/>
                <a:moveTo>
                  <a:pt x="4149214" y="0"/>
                </a:moveTo>
                <a:lnTo>
                  <a:pt x="8141109" y="0"/>
                </a:lnTo>
                <a:lnTo>
                  <a:pt x="8141109" y="6857999"/>
                </a:lnTo>
                <a:lnTo>
                  <a:pt x="4149214" y="6857999"/>
                </a:lnTo>
                <a:close/>
                <a:moveTo>
                  <a:pt x="2900516" y="0"/>
                </a:moveTo>
                <a:lnTo>
                  <a:pt x="3564196" y="0"/>
                </a:lnTo>
                <a:lnTo>
                  <a:pt x="3564196" y="6857999"/>
                </a:lnTo>
                <a:lnTo>
                  <a:pt x="2900516" y="6857999"/>
                </a:lnTo>
                <a:close/>
                <a:moveTo>
                  <a:pt x="0" y="0"/>
                </a:moveTo>
                <a:lnTo>
                  <a:pt x="1248697" y="0"/>
                </a:lnTo>
                <a:lnTo>
                  <a:pt x="12486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084AB335-919A-41D7-A55D-6DC1D1EEF6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219200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739E615-2F74-4DF5-911A-B6A86858E1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958915" y="2"/>
            <a:ext cx="12192000" cy="6857999"/>
          </a:xfrm>
          <a:custGeom>
            <a:avLst/>
            <a:gdLst>
              <a:gd name="connsiteX0" fmla="*/ 11041626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041626 w 12192000"/>
              <a:gd name="connsiteY3" fmla="*/ 6857999 h 6857999"/>
              <a:gd name="connsiteX4" fmla="*/ 8888362 w 12192000"/>
              <a:gd name="connsiteY4" fmla="*/ 0 h 6857999"/>
              <a:gd name="connsiteX5" fmla="*/ 9389807 w 12192000"/>
              <a:gd name="connsiteY5" fmla="*/ 0 h 6857999"/>
              <a:gd name="connsiteX6" fmla="*/ 9389807 w 12192000"/>
              <a:gd name="connsiteY6" fmla="*/ 6857999 h 6857999"/>
              <a:gd name="connsiteX7" fmla="*/ 8888362 w 12192000"/>
              <a:gd name="connsiteY7" fmla="*/ 6857999 h 6857999"/>
              <a:gd name="connsiteX8" fmla="*/ 4149214 w 12192000"/>
              <a:gd name="connsiteY8" fmla="*/ 0 h 6857999"/>
              <a:gd name="connsiteX9" fmla="*/ 8141109 w 12192000"/>
              <a:gd name="connsiteY9" fmla="*/ 0 h 6857999"/>
              <a:gd name="connsiteX10" fmla="*/ 8141109 w 12192000"/>
              <a:gd name="connsiteY10" fmla="*/ 6857999 h 6857999"/>
              <a:gd name="connsiteX11" fmla="*/ 4149214 w 12192000"/>
              <a:gd name="connsiteY11" fmla="*/ 6857999 h 6857999"/>
              <a:gd name="connsiteX12" fmla="*/ 2900516 w 12192000"/>
              <a:gd name="connsiteY12" fmla="*/ 0 h 6857999"/>
              <a:gd name="connsiteX13" fmla="*/ 3564196 w 12192000"/>
              <a:gd name="connsiteY13" fmla="*/ 0 h 6857999"/>
              <a:gd name="connsiteX14" fmla="*/ 3564196 w 12192000"/>
              <a:gd name="connsiteY14" fmla="*/ 6857999 h 6857999"/>
              <a:gd name="connsiteX15" fmla="*/ 2900516 w 12192000"/>
              <a:gd name="connsiteY15" fmla="*/ 6857999 h 6857999"/>
              <a:gd name="connsiteX16" fmla="*/ 0 w 12192000"/>
              <a:gd name="connsiteY16" fmla="*/ 0 h 6857999"/>
              <a:gd name="connsiteX17" fmla="*/ 1248697 w 12192000"/>
              <a:gd name="connsiteY17" fmla="*/ 0 h 6857999"/>
              <a:gd name="connsiteX18" fmla="*/ 1248697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041626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041626" y="6857999"/>
                </a:lnTo>
                <a:close/>
                <a:moveTo>
                  <a:pt x="8888362" y="0"/>
                </a:moveTo>
                <a:lnTo>
                  <a:pt x="9389807" y="0"/>
                </a:lnTo>
                <a:lnTo>
                  <a:pt x="9389807" y="6857999"/>
                </a:lnTo>
                <a:lnTo>
                  <a:pt x="8888362" y="6857999"/>
                </a:lnTo>
                <a:close/>
                <a:moveTo>
                  <a:pt x="4149214" y="0"/>
                </a:moveTo>
                <a:lnTo>
                  <a:pt x="8141109" y="0"/>
                </a:lnTo>
                <a:lnTo>
                  <a:pt x="8141109" y="6857999"/>
                </a:lnTo>
                <a:lnTo>
                  <a:pt x="4149214" y="6857999"/>
                </a:lnTo>
                <a:close/>
                <a:moveTo>
                  <a:pt x="2900516" y="0"/>
                </a:moveTo>
                <a:lnTo>
                  <a:pt x="3564196" y="0"/>
                </a:lnTo>
                <a:lnTo>
                  <a:pt x="3564196" y="6857999"/>
                </a:lnTo>
                <a:lnTo>
                  <a:pt x="2900516" y="6857999"/>
                </a:lnTo>
                <a:close/>
                <a:moveTo>
                  <a:pt x="0" y="0"/>
                </a:moveTo>
                <a:lnTo>
                  <a:pt x="1248697" y="0"/>
                </a:lnTo>
                <a:lnTo>
                  <a:pt x="12486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E2E9A1-B0AE-434A-B24B-36C8EF5164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9400" y="2009878"/>
            <a:ext cx="685800" cy="6858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700"/>
            </a:lvl1pPr>
          </a:lstStyle>
          <a:p>
            <a:endParaRPr lang="id-ID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9275893-A4BA-4185-A302-48D0710EA6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29400" y="3114778"/>
            <a:ext cx="685800" cy="6858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700"/>
            </a:lvl1pPr>
          </a:lstStyle>
          <a:p>
            <a:endParaRPr lang="id-ID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AB7DE76-D867-406F-9159-56D31CE9569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29400" y="4168878"/>
            <a:ext cx="685800" cy="6858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7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376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6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grpId="0" nodeType="withEffect" nodePh="1">
                                  <p:stCondLst>
                                    <p:cond delay="44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10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6.25E-7 0 L 1.06289 0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5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2" fill="hold" grpId="1" nodeType="withEffect" nodePh="1">
                                  <p:stCondLst>
                                    <p:cond delay="4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grpId="1" nodeType="withEffect" nodePh="1">
                                  <p:stCondLst>
                                    <p:cond delay="4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grpId="1" nodeType="withEffect" nodePh="1">
                                  <p:stCondLst>
                                    <p:cond delay="4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  <p:bldP spid="5" grpId="0"/>
      <p:bldP spid="7" grpId="0"/>
      <p:bldP spid="7" grpId="1"/>
      <p:bldP spid="9" grpId="0"/>
      <p:bldP spid="9" grpId="1"/>
      <p:bldP spid="10" grpId="0"/>
      <p:bldP spid="10" grpI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2E860E-475A-47AF-B1C2-15DCC0E64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A92BD11A-3256-4BBF-9E86-1519DC6CC4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11041626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041626 w 12192000"/>
              <a:gd name="connsiteY3" fmla="*/ 6857999 h 6857999"/>
              <a:gd name="connsiteX4" fmla="*/ 8888362 w 12192000"/>
              <a:gd name="connsiteY4" fmla="*/ 0 h 6857999"/>
              <a:gd name="connsiteX5" fmla="*/ 9389807 w 12192000"/>
              <a:gd name="connsiteY5" fmla="*/ 0 h 6857999"/>
              <a:gd name="connsiteX6" fmla="*/ 9389807 w 12192000"/>
              <a:gd name="connsiteY6" fmla="*/ 6857999 h 6857999"/>
              <a:gd name="connsiteX7" fmla="*/ 8888362 w 12192000"/>
              <a:gd name="connsiteY7" fmla="*/ 6857999 h 6857999"/>
              <a:gd name="connsiteX8" fmla="*/ 4149214 w 12192000"/>
              <a:gd name="connsiteY8" fmla="*/ 0 h 6857999"/>
              <a:gd name="connsiteX9" fmla="*/ 8141109 w 12192000"/>
              <a:gd name="connsiteY9" fmla="*/ 0 h 6857999"/>
              <a:gd name="connsiteX10" fmla="*/ 8141109 w 12192000"/>
              <a:gd name="connsiteY10" fmla="*/ 6857999 h 6857999"/>
              <a:gd name="connsiteX11" fmla="*/ 4149214 w 12192000"/>
              <a:gd name="connsiteY11" fmla="*/ 6857999 h 6857999"/>
              <a:gd name="connsiteX12" fmla="*/ 2900516 w 12192000"/>
              <a:gd name="connsiteY12" fmla="*/ 0 h 6857999"/>
              <a:gd name="connsiteX13" fmla="*/ 3564196 w 12192000"/>
              <a:gd name="connsiteY13" fmla="*/ 0 h 6857999"/>
              <a:gd name="connsiteX14" fmla="*/ 3564196 w 12192000"/>
              <a:gd name="connsiteY14" fmla="*/ 6857999 h 6857999"/>
              <a:gd name="connsiteX15" fmla="*/ 2900516 w 12192000"/>
              <a:gd name="connsiteY15" fmla="*/ 6857999 h 6857999"/>
              <a:gd name="connsiteX16" fmla="*/ 0 w 12192000"/>
              <a:gd name="connsiteY16" fmla="*/ 0 h 6857999"/>
              <a:gd name="connsiteX17" fmla="*/ 1248697 w 12192000"/>
              <a:gd name="connsiteY17" fmla="*/ 0 h 6857999"/>
              <a:gd name="connsiteX18" fmla="*/ 1248697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041626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041626" y="6857999"/>
                </a:lnTo>
                <a:close/>
                <a:moveTo>
                  <a:pt x="8888362" y="0"/>
                </a:moveTo>
                <a:lnTo>
                  <a:pt x="9389807" y="0"/>
                </a:lnTo>
                <a:lnTo>
                  <a:pt x="9389807" y="6857999"/>
                </a:lnTo>
                <a:lnTo>
                  <a:pt x="8888362" y="6857999"/>
                </a:lnTo>
                <a:close/>
                <a:moveTo>
                  <a:pt x="4149214" y="0"/>
                </a:moveTo>
                <a:lnTo>
                  <a:pt x="8141109" y="0"/>
                </a:lnTo>
                <a:lnTo>
                  <a:pt x="8141109" y="6857999"/>
                </a:lnTo>
                <a:lnTo>
                  <a:pt x="4149214" y="6857999"/>
                </a:lnTo>
                <a:close/>
                <a:moveTo>
                  <a:pt x="2900516" y="0"/>
                </a:moveTo>
                <a:lnTo>
                  <a:pt x="3564196" y="0"/>
                </a:lnTo>
                <a:lnTo>
                  <a:pt x="3564196" y="6857999"/>
                </a:lnTo>
                <a:lnTo>
                  <a:pt x="2900516" y="6857999"/>
                </a:lnTo>
                <a:close/>
                <a:moveTo>
                  <a:pt x="0" y="0"/>
                </a:moveTo>
                <a:lnTo>
                  <a:pt x="1248697" y="0"/>
                </a:lnTo>
                <a:lnTo>
                  <a:pt x="12486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18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7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8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5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8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EE62-3384-4443-85C9-6B1CF2D7A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9BA9-651C-4208-A07E-C488F64C9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E9B7F-C0DD-4E1F-8EC9-DDCAB22D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488A-5231-44AA-B74D-C9B3C707E006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CDC36-A53B-4CDA-8DDB-8DAE5D66B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FA017-4B6C-4EDE-A459-E1F0ECEAB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FFDBA-33F3-4802-A26B-998DA7D555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644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9E1F3-7FFF-4BAF-B902-836DCC10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DE65B-40A0-4D34-A895-070E2EF96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1867B-F569-4031-8D29-226200FB6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C488A-5231-44AA-B74D-C9B3C707E006}" type="datetimeFigureOut">
              <a:rPr lang="id-ID" smtClean="0"/>
              <a:t>17/08/2017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048E6-5DA6-46BF-B9F9-80B9E375E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F522-D53F-4D57-8D21-43A370C05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FFDBA-33F3-4802-A26B-998DA7D555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809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chart" Target="../charts/chart5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hart" Target="../charts/chart4.xml"/><Relationship Id="rId5" Type="http://schemas.openxmlformats.org/officeDocument/2006/relationships/image" Target="../media/image7.png"/><Relationship Id="rId10" Type="http://schemas.openxmlformats.org/officeDocument/2006/relationships/chart" Target="../charts/chart3.xml"/><Relationship Id="rId4" Type="http://schemas.openxmlformats.org/officeDocument/2006/relationships/image" Target="../media/image6.png"/><Relationship Id="rId9" Type="http://schemas.openxmlformats.org/officeDocument/2006/relationships/chart" Target="../charts/chart2.xml"/><Relationship Id="rId1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chart" Target="../charts/char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12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6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21.jpg"/><Relationship Id="rId5" Type="http://schemas.openxmlformats.org/officeDocument/2006/relationships/image" Target="../media/image7.png"/><Relationship Id="rId10" Type="http://schemas.openxmlformats.org/officeDocument/2006/relationships/image" Target="../media/image20.jpeg"/><Relationship Id="rId4" Type="http://schemas.openxmlformats.org/officeDocument/2006/relationships/image" Target="../media/image6.pn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ODERN ORESENTATIONS">
            <a:extLst>
              <a:ext uri="{FF2B5EF4-FFF2-40B4-BE49-F238E27FC236}">
                <a16:creationId xmlns:a16="http://schemas.microsoft.com/office/drawing/2014/main" id="{35A2C513-7F70-444B-8ED4-BB202D6DE791}"/>
              </a:ext>
            </a:extLst>
          </p:cNvPr>
          <p:cNvSpPr txBox="1"/>
          <p:nvPr/>
        </p:nvSpPr>
        <p:spPr>
          <a:xfrm>
            <a:off x="3867666" y="3244334"/>
            <a:ext cx="445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003030101060003" pitchFamily="34" charset="0"/>
              </a:rPr>
              <a:t>MODERN PRESENTATION</a:t>
            </a:r>
          </a:p>
        </p:txBody>
      </p:sp>
      <p:pic>
        <p:nvPicPr>
          <p:cNvPr id="4" name="20026704_inspiring-cinematic-trailer-adventure-motivational_by_studiokolomna_preview">
            <a:hlinkClick r:id="" action="ppaction://media"/>
            <a:extLst>
              <a:ext uri="{FF2B5EF4-FFF2-40B4-BE49-F238E27FC236}">
                <a16:creationId xmlns:a16="http://schemas.microsoft.com/office/drawing/2014/main" id="{EB79CB57-BB9D-4988-8AC0-3EDEB4C0E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2470" y="-1371600"/>
            <a:ext cx="609600" cy="609600"/>
          </a:xfrm>
          <a:prstGeom prst="rect">
            <a:avLst/>
          </a:prstGeom>
        </p:spPr>
      </p:pic>
      <p:sp>
        <p:nvSpPr>
          <p:cNvPr id="5" name="TRANSITIONS">
            <a:extLst>
              <a:ext uri="{FF2B5EF4-FFF2-40B4-BE49-F238E27FC236}">
                <a16:creationId xmlns:a16="http://schemas.microsoft.com/office/drawing/2014/main" id="{DC6C0E7E-E62D-4B1D-86D1-E758765B0B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57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3" grpId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RIGHT 2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E7E2BFBF-57E4-432D-B0BB-ECB00759BF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6" name="PICTURE PLACEHOLDER RIGHT 1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C867944A-8D2B-4EA1-B98F-2592B65C3D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171" name="SHAPE LAYER" descr="Right:  Plus Image 1">
            <a:extLst>
              <a:ext uri="{FF2B5EF4-FFF2-40B4-BE49-F238E27FC236}">
                <a16:creationId xmlns:a16="http://schemas.microsoft.com/office/drawing/2014/main" id="{800BFCCB-1C78-4750-80F3-72BC4935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7" y="1034421"/>
            <a:ext cx="11007440" cy="4789158"/>
          </a:xfrm>
          <a:prstGeom prst="rect">
            <a:avLst/>
          </a:prstGeom>
        </p:spPr>
      </p:pic>
      <p:sp>
        <p:nvSpPr>
          <p:cNvPr id="9" name="TRANSPARENT LAYER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72" name="PLUS PARTICLE" descr="Right:  Plus Image 2">
            <a:extLst>
              <a:ext uri="{FF2B5EF4-FFF2-40B4-BE49-F238E27FC236}">
                <a16:creationId xmlns:a16="http://schemas.microsoft.com/office/drawing/2014/main" id="{D818CC45-0234-4644-91F3-0F8043E819FE}"/>
              </a:ext>
            </a:extLst>
          </p:cNvPr>
          <p:cNvGrpSpPr/>
          <p:nvPr/>
        </p:nvGrpSpPr>
        <p:grpSpPr>
          <a:xfrm>
            <a:off x="395010" y="1559465"/>
            <a:ext cx="10698478" cy="4727220"/>
            <a:chOff x="991910" y="1568655"/>
            <a:chExt cx="10698478" cy="472722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A6CAE98-4EBC-495F-84ED-CF0F87977B56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2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21413DE-03F8-4C57-B5BF-EEBB80C0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EB3668F-D6E9-41C8-8668-7F1E357EC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E9398D-6005-4B9F-98A0-B4E6F919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B52E8-1C48-4902-9440-05DD0C6E3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4CC29C0-F635-45E4-9701-93E1C436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63540F0-3CE8-4376-9145-2A502732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B49E9C6-D1FF-4B0A-9F35-621A735C3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CFB8BB8-5461-457F-9507-2FF5B5FF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2265990-30A5-44AE-AE4C-8EA05597D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5D4D67D-964B-45D8-AFEB-A830F145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F3C04BC-3D37-4C02-A99D-3593685A0F71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2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5498DC3-B783-450D-B95C-92E4859B7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7A0939-76C9-4C6F-BB8F-0B321B0A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3D9553C-C447-47FC-9431-8773C7BE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02F9A9D-2681-42F9-A1A3-9366B4632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D824B8B-CE62-4626-9450-46BFFBD0E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4F14D6-D565-456B-A22F-2D6632F61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CE124A-C5D6-4095-8D4F-6B50AA1D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1015D6F-79B7-4775-965F-CB6BE5E3F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B10DD1-79B9-4973-8FAB-59982EDAC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E05D35-2F13-4D20-BF8F-188F6C5A0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C77AFDC-233E-4F7B-93FB-E583AE99B290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9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5E45FDE-B9A3-44D3-AF55-502B74813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6DD0CA-1980-4E82-90D2-E47616E33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3C61D1-06FD-49C2-9C80-E270A866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F69225C-7471-4B49-983D-A39F20400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707C299-FF94-4A1B-893B-80394D5B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3F347EE-78ED-4914-AFDA-B4FB9CE22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12B300-D2F3-48EE-AAF2-49C3CB5A6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EAE6C7-4A6B-43CC-BDF8-3443C2451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8AC04-35B4-4508-B0C3-BA8D4EDB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B26C1F-1ADB-4E46-A758-587D6A6CE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5DFA3B1-AD7A-4EBF-8F41-A17142578AFE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8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0D7E2B1-9746-42D5-AB0A-57E70B1FD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BF4138B-F7E1-4B3B-AC77-E0C46A594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4B4224C-D04B-4038-A1DF-CE38418CC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C058E33-22EB-4036-9495-73F3722AC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AC90E-70A5-4DD9-AA2D-D316B932E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2B2A729-CB78-475B-A7A3-2810611BA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18CBA0A-A9EE-43BA-B4A7-435EC0CC1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33E97AA-524F-4D16-B851-D2F57F9D1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9FB53A-E489-499A-98A1-AB5CBBF4E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7492B17-59C4-4A56-AA96-1AD52C10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45C6D69-22D0-4CAA-8AFB-74F46AA7E35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7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199E35-5F45-43D4-93F9-4DDB11199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7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B78AF3-6125-4A33-900F-5F04E1818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37DE80-A450-4C47-BCB2-FF27FB948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A7E7D5-7A9B-4543-9286-DAA0CDA5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8C45236-F33A-4A7A-A467-FBEBD8F92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385870-15BE-4072-BFA4-A3474D122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832B12B-72B7-40FF-B368-0DFA3462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B6C8CB-518F-4DD8-BC4B-2D2F8633F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AD6792-B998-4995-8570-5D3CA10C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1F86169-E6C1-4A07-89C1-B91D550BB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66" name="PLUS PARTICLE" descr="Right:  Plus image 3">
            <a:extLst>
              <a:ext uri="{FF2B5EF4-FFF2-40B4-BE49-F238E27FC236}">
                <a16:creationId xmlns:a16="http://schemas.microsoft.com/office/drawing/2014/main" id="{ECB550A9-142C-4655-8EED-B221385937BB}"/>
              </a:ext>
            </a:extLst>
          </p:cNvPr>
          <p:cNvGrpSpPr/>
          <p:nvPr/>
        </p:nvGrpSpPr>
        <p:grpSpPr>
          <a:xfrm>
            <a:off x="1530367" y="1034616"/>
            <a:ext cx="8764524" cy="5135719"/>
            <a:chOff x="1363259" y="1043798"/>
            <a:chExt cx="8764524" cy="5135719"/>
          </a:xfrm>
        </p:grpSpPr>
        <p:pic>
          <p:nvPicPr>
            <p:cNvPr id="167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7C5BE2-BB38-49BF-99CA-105F5A0D5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6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B332AEE-E120-4C1A-A1A5-F21293AD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798"/>
              <a:ext cx="383458" cy="383458"/>
            </a:xfrm>
            <a:prstGeom prst="rect">
              <a:avLst/>
            </a:prstGeom>
          </p:spPr>
        </p:pic>
        <p:pic>
          <p:nvPicPr>
            <p:cNvPr id="16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69402DF-300C-4172-B602-6DD8D319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7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1278675-A8D7-4E12-B181-D478CDD9C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grpSp>
        <p:nvGrpSpPr>
          <p:cNvPr id="234" name="MAIN TEXT RIGHT" descr="Right:  Group 228">
            <a:extLst>
              <a:ext uri="{FF2B5EF4-FFF2-40B4-BE49-F238E27FC236}">
                <a16:creationId xmlns:a16="http://schemas.microsoft.com/office/drawing/2014/main" id="{FC503055-DDA6-47C7-B616-FEEBCA414289}"/>
              </a:ext>
            </a:extLst>
          </p:cNvPr>
          <p:cNvGrpSpPr/>
          <p:nvPr/>
        </p:nvGrpSpPr>
        <p:grpSpPr>
          <a:xfrm>
            <a:off x="1086845" y="2784958"/>
            <a:ext cx="4928802" cy="1704939"/>
            <a:chOff x="-12108435" y="2784986"/>
            <a:chExt cx="4928802" cy="1704939"/>
          </a:xfrm>
        </p:grpSpPr>
        <p:sp>
          <p:nvSpPr>
            <p:cNvPr id="235" name="SHAPE LAYER">
              <a:extLst>
                <a:ext uri="{FF2B5EF4-FFF2-40B4-BE49-F238E27FC236}">
                  <a16:creationId xmlns:a16="http://schemas.microsoft.com/office/drawing/2014/main" id="{1B9E18C8-5BB0-41A7-A106-9041CEE2C5D3}"/>
                </a:ext>
              </a:extLst>
            </p:cNvPr>
            <p:cNvSpPr/>
            <p:nvPr/>
          </p:nvSpPr>
          <p:spPr>
            <a:xfrm flipV="1">
              <a:off x="-11372481" y="3230867"/>
              <a:ext cx="1350630" cy="1259058"/>
            </a:xfrm>
            <a:custGeom>
              <a:avLst/>
              <a:gdLst>
                <a:gd name="connsiteX0" fmla="*/ 0 w 1350630"/>
                <a:gd name="connsiteY0" fmla="*/ 1259058 h 1259058"/>
                <a:gd name="connsiteX1" fmla="*/ 102796 w 1350630"/>
                <a:gd name="connsiteY1" fmla="*/ 1259058 h 1259058"/>
                <a:gd name="connsiteX2" fmla="*/ 102796 w 1350630"/>
                <a:gd name="connsiteY2" fmla="*/ 102796 h 1259058"/>
                <a:gd name="connsiteX3" fmla="*/ 1247834 w 1350630"/>
                <a:gd name="connsiteY3" fmla="*/ 102796 h 1259058"/>
                <a:gd name="connsiteX4" fmla="*/ 1247834 w 1350630"/>
                <a:gd name="connsiteY4" fmla="*/ 666177 h 1259058"/>
                <a:gd name="connsiteX5" fmla="*/ 1350630 w 1350630"/>
                <a:gd name="connsiteY5" fmla="*/ 666177 h 1259058"/>
                <a:gd name="connsiteX6" fmla="*/ 1350630 w 1350630"/>
                <a:gd name="connsiteY6" fmla="*/ 0 h 1259058"/>
                <a:gd name="connsiteX7" fmla="*/ 0 w 1350630"/>
                <a:gd name="connsiteY7" fmla="*/ 0 h 125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630" h="1259058">
                  <a:moveTo>
                    <a:pt x="0" y="1259058"/>
                  </a:moveTo>
                  <a:lnTo>
                    <a:pt x="102796" y="1259058"/>
                  </a:lnTo>
                  <a:lnTo>
                    <a:pt x="102796" y="102796"/>
                  </a:lnTo>
                  <a:lnTo>
                    <a:pt x="1247834" y="102796"/>
                  </a:lnTo>
                  <a:lnTo>
                    <a:pt x="1247834" y="666177"/>
                  </a:lnTo>
                  <a:lnTo>
                    <a:pt x="1350630" y="666177"/>
                  </a:lnTo>
                  <a:lnTo>
                    <a:pt x="135063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200"/>
                </a:gs>
                <a:gs pos="1000">
                  <a:srgbClr val="FFF2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36" name="CREATE YOUR">
              <a:extLst>
                <a:ext uri="{FF2B5EF4-FFF2-40B4-BE49-F238E27FC236}">
                  <a16:creationId xmlns:a16="http://schemas.microsoft.com/office/drawing/2014/main" id="{81CB717B-5D2A-4F89-B542-7CC4DD11B06C}"/>
                </a:ext>
              </a:extLst>
            </p:cNvPr>
            <p:cNvSpPr txBox="1"/>
            <p:nvPr/>
          </p:nvSpPr>
          <p:spPr>
            <a:xfrm>
              <a:off x="-12108435" y="2784986"/>
              <a:ext cx="49199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4400" b="1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CREATE YOUR</a:t>
              </a:r>
            </a:p>
          </p:txBody>
        </p:sp>
        <p:sp>
          <p:nvSpPr>
            <p:cNvPr id="237" name="OWN VIDEO">
              <a:extLst>
                <a:ext uri="{FF2B5EF4-FFF2-40B4-BE49-F238E27FC236}">
                  <a16:creationId xmlns:a16="http://schemas.microsoft.com/office/drawing/2014/main" id="{D1310C6F-391A-4AF1-857F-CFA56DD13D4A}"/>
                </a:ext>
              </a:extLst>
            </p:cNvPr>
            <p:cNvSpPr txBox="1"/>
            <p:nvPr/>
          </p:nvSpPr>
          <p:spPr>
            <a:xfrm>
              <a:off x="-10919759" y="3356707"/>
              <a:ext cx="37401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OWN VIDEO</a:t>
              </a:r>
            </a:p>
          </p:txBody>
        </p:sp>
      </p:grpSp>
      <p:sp>
        <p:nvSpPr>
          <p:cNvPr id="165" name="TEXT DESCRIPTIONS RIGHT">
            <a:extLst>
              <a:ext uri="{FF2B5EF4-FFF2-40B4-BE49-F238E27FC236}">
                <a16:creationId xmlns:a16="http://schemas.microsoft.com/office/drawing/2014/main" id="{AFEB5C95-4DCA-47BD-AF07-0B23231245B4}"/>
              </a:ext>
            </a:extLst>
          </p:cNvPr>
          <p:cNvSpPr txBox="1"/>
          <p:nvPr/>
        </p:nvSpPr>
        <p:spPr>
          <a:xfrm>
            <a:off x="8270183" y="4742591"/>
            <a:ext cx="30180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</a:t>
            </a:r>
            <a:r>
              <a:rPr lang="id-ID" sz="1000" dirty="0">
                <a:solidFill>
                  <a:schemeClr val="bg1"/>
                </a:solidFill>
                <a:latin typeface="Raleway" panose="020B0003030101060003" pitchFamily="34" charset="0"/>
              </a:rPr>
              <a:t>purus lectus malesuada libero, sit amet commodo magna eros quis urna.</a:t>
            </a:r>
            <a:endParaRPr lang="id-ID" sz="105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1" name="TEXT LAYER">
            <a:extLst>
              <a:ext uri="{FF2B5EF4-FFF2-40B4-BE49-F238E27FC236}">
                <a16:creationId xmlns:a16="http://schemas.microsoft.com/office/drawing/2014/main" id="{47958230-5F07-4382-A5B9-46E03BA6175F}"/>
              </a:ext>
            </a:extLst>
          </p:cNvPr>
          <p:cNvSpPr txBox="1"/>
          <p:nvPr/>
        </p:nvSpPr>
        <p:spPr>
          <a:xfrm>
            <a:off x="4282093" y="5779698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>
                    <a:alpha val="29000"/>
                  </a:schemeClr>
                </a:solidFill>
                <a:latin typeface="Raleway" panose="020B0003030101060003" pitchFamily="34" charset="0"/>
              </a:rPr>
              <a:t>LEVIDIO CINEMAGIC</a:t>
            </a:r>
          </a:p>
        </p:txBody>
      </p:sp>
      <p:sp>
        <p:nvSpPr>
          <p:cNvPr id="228" name="TEXT LAYER">
            <a:extLst>
              <a:ext uri="{FF2B5EF4-FFF2-40B4-BE49-F238E27FC236}">
                <a16:creationId xmlns:a16="http://schemas.microsoft.com/office/drawing/2014/main" id="{82126181-FB83-483A-A7F7-89306641D935}"/>
              </a:ext>
            </a:extLst>
          </p:cNvPr>
          <p:cNvSpPr txBox="1"/>
          <p:nvPr/>
        </p:nvSpPr>
        <p:spPr>
          <a:xfrm>
            <a:off x="7295800" y="149941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1">
                    <a:alpha val="29000"/>
                  </a:schemeClr>
                </a:solidFill>
                <a:latin typeface="Raleway" panose="020B0003030101060003" pitchFamily="34" charset="0"/>
              </a:rPr>
              <a:t>NEW TREND</a:t>
            </a:r>
          </a:p>
        </p:txBody>
      </p:sp>
      <p:pic>
        <p:nvPicPr>
          <p:cNvPr id="26" name="PICTURE PLACEHOLDER LEFT 2" descr="A view of a city&#10;&#10;Description generated with very high confidence">
            <a:extLst>
              <a:ext uri="{FF2B5EF4-FFF2-40B4-BE49-F238E27FC236}">
                <a16:creationId xmlns:a16="http://schemas.microsoft.com/office/drawing/2014/main" id="{2A1B476C-D7E2-4641-B2F8-1BEF2A02414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31" name="PICTURE PLACEHOLDER LEFT 1" descr="A view of a city&#10;&#10;Description generated with very high confidence">
            <a:extLst>
              <a:ext uri="{FF2B5EF4-FFF2-40B4-BE49-F238E27FC236}">
                <a16:creationId xmlns:a16="http://schemas.microsoft.com/office/drawing/2014/main" id="{6ADE5372-5E18-45C6-85BC-D2A8944E1D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97" name="SHAPE LAYER" descr="A picture containing outdoor object, water&#10;&#10;Description generated with high confidence">
            <a:extLst>
              <a:ext uri="{FF2B5EF4-FFF2-40B4-BE49-F238E27FC236}">
                <a16:creationId xmlns:a16="http://schemas.microsoft.com/office/drawing/2014/main" id="{5B80A590-7B28-4BF8-9FF7-26FC3F8EB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2423" y="1034421"/>
            <a:ext cx="11007440" cy="4789158"/>
          </a:xfrm>
          <a:prstGeom prst="rect">
            <a:avLst/>
          </a:prstGeom>
        </p:spPr>
      </p:pic>
      <p:grpSp>
        <p:nvGrpSpPr>
          <p:cNvPr id="101" name="PLUS PARTICLE">
            <a:extLst>
              <a:ext uri="{FF2B5EF4-FFF2-40B4-BE49-F238E27FC236}">
                <a16:creationId xmlns:a16="http://schemas.microsoft.com/office/drawing/2014/main" id="{1AE9EF58-D439-46BB-A5CB-2656BACEEB5C}"/>
              </a:ext>
            </a:extLst>
          </p:cNvPr>
          <p:cNvGrpSpPr/>
          <p:nvPr/>
        </p:nvGrpSpPr>
        <p:grpSpPr>
          <a:xfrm>
            <a:off x="-11796990" y="1559470"/>
            <a:ext cx="10698478" cy="4727220"/>
            <a:chOff x="991910" y="1568655"/>
            <a:chExt cx="10698478" cy="472722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90140C-CD6F-4B4B-8795-8966445AC65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14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186FE2C-897E-402E-8F90-9D296E116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5480184-B338-4422-BAD4-FB45569F8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98F6975-DAF4-451A-BD0D-8FA1021A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944609-8B77-4F68-9F20-02BBE23BA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12C2FA3-466B-4398-AD5F-898455B99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CB5BE78-4A3F-44A6-83A0-197D0C32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58D33D1-FBEE-470C-9123-4294A734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FF1794-B72F-41DF-92C9-C2541987B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351A370-C6E0-4911-ABE3-348865E5F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9DB4C48-3A7D-48FC-ABCE-83AF93E8F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D937643-73A2-490F-AE40-AAE19A2671EC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13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BB14F0B-4A03-4FB9-A356-DB2DB48BC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5B665AA-DEEE-462D-A8D0-8581F0C8C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44DDFB3-D9D3-435A-BEF7-0409935FC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738FF9B-0380-4F73-8A5D-8235F1428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4F4E-2729-4BCC-87EF-FDCA855F1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6CE381-DDD1-45CD-92A2-626C7F27C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F095EB0-21D3-4445-A0FD-EC5F1FE2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6FDF388-F4B0-4AC4-8A96-914561FA9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832672C-AF59-4582-A208-23FDA6F75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952F65-3AD3-41CB-A843-A94D71874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F4679AA-62B9-427D-ADEF-D1FC2434208E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9BB18BD-387B-411A-B4A7-A030C9822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408BDD8-72E5-4B7A-8CCF-0B172846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53D0FDB-6B76-4711-9F27-4DFB46A15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B9196A-8A28-46BE-9873-69F10DD4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ED096D1-17C3-4092-8C03-04DB0875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D211654-87D1-4343-85C8-F57CE5BB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95344F-163B-494C-9CA5-239C3942A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E7B680E-A501-45BD-87A2-41C1A3AFA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BD0494D-03B9-4992-871E-8F02C5902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2AD95-B647-423D-AD22-FEE557A7C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020AE67-A271-41E1-A856-44CAC0C2672A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1C9ED6F-1520-42C2-8552-FB07F9D8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7E26988-5714-4D8E-A2CC-D9CA8B8EE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827F697-969E-465F-AFBF-FC0BB99F7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3B9139-E11A-4C07-AD9E-CB986EE7B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E19367-5E4F-4B9C-B6A1-B2238AA7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BED43FD-1C8D-47D2-BFA6-ACFEC4AED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9A9F466-F60E-4363-BAF0-71815B771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EEEC318-0C5C-4807-A4B5-CE650C6D6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108464-AA65-4E56-B014-C6C780F4D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89FA2F1-0100-4AA6-B91D-B6D2473C5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16CE761-E07D-45C2-8E26-B964505491C6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A0A6CAE-8E9A-438B-B74B-8889E1DB6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71CF23-02D5-44D4-A7A7-9EED7676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92EDD-E776-43B3-84E1-F323F6882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2C06496-CCEE-4163-ADC3-754D4B609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E97CDF5-582F-4F72-B88D-2527C8E59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D99EC7C-52F4-47D8-AAA5-258934D05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1B3F8DC-AE04-45D0-8290-26939CDC5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870CBD0-0FBB-4069-B94F-3610B4A04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E791B7-AF9F-418B-A5A5-D68630A21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0A5FD44-EEA4-44B9-925C-224F039A4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57" name="PLUS PARCTICLE">
            <a:extLst>
              <a:ext uri="{FF2B5EF4-FFF2-40B4-BE49-F238E27FC236}">
                <a16:creationId xmlns:a16="http://schemas.microsoft.com/office/drawing/2014/main" id="{2C5145C4-7FE6-4FBF-BE21-2956717EC1A3}"/>
              </a:ext>
            </a:extLst>
          </p:cNvPr>
          <p:cNvGrpSpPr/>
          <p:nvPr/>
        </p:nvGrpSpPr>
        <p:grpSpPr>
          <a:xfrm>
            <a:off x="-10661633" y="1034420"/>
            <a:ext cx="8764524" cy="5135912"/>
            <a:chOff x="1363259" y="1043605"/>
            <a:chExt cx="8764524" cy="5135912"/>
          </a:xfrm>
        </p:grpSpPr>
        <p:pic>
          <p:nvPicPr>
            <p:cNvPr id="15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0AF25FD-ACCB-46EB-A5C4-21963694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5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613E631-ACD3-4D86-AFB6-3DB3A9C7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605"/>
              <a:ext cx="383458" cy="383458"/>
            </a:xfrm>
            <a:prstGeom prst="rect">
              <a:avLst/>
            </a:prstGeom>
          </p:spPr>
        </p:pic>
        <p:pic>
          <p:nvPicPr>
            <p:cNvPr id="16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0365902-003D-4F92-8D10-F14249C2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61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067F4ED-C0AE-476F-A34E-050E7FC2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sp>
        <p:nvSpPr>
          <p:cNvPr id="247" name="GRADIENT LAYER">
            <a:extLst>
              <a:ext uri="{FF2B5EF4-FFF2-40B4-BE49-F238E27FC236}">
                <a16:creationId xmlns:a16="http://schemas.microsoft.com/office/drawing/2014/main" id="{406BE9DB-3D82-4A51-8511-954048B0AE19}"/>
              </a:ext>
            </a:extLst>
          </p:cNvPr>
          <p:cNvSpPr/>
          <p:nvPr/>
        </p:nvSpPr>
        <p:spPr>
          <a:xfrm>
            <a:off x="-3417879" y="0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WHITE LAYER">
            <a:extLst>
              <a:ext uri="{FF2B5EF4-FFF2-40B4-BE49-F238E27FC236}">
                <a16:creationId xmlns:a16="http://schemas.microsoft.com/office/drawing/2014/main" id="{CF0349FC-CBA3-4BD3-8AA0-56CFA4C503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62" name="SCRATCHES">
            <a:extLst>
              <a:ext uri="{FF2B5EF4-FFF2-40B4-BE49-F238E27FC236}">
                <a16:creationId xmlns:a16="http://schemas.microsoft.com/office/drawing/2014/main" id="{2DEB7B42-9B9B-47E6-B8E2-5440E292BC21}"/>
              </a:ext>
            </a:extLst>
          </p:cNvPr>
          <p:cNvGrpSpPr/>
          <p:nvPr/>
        </p:nvGrpSpPr>
        <p:grpSpPr>
          <a:xfrm>
            <a:off x="255664" y="152400"/>
            <a:ext cx="11985472" cy="6858000"/>
            <a:chOff x="-12891291" y="0"/>
            <a:chExt cx="11985472" cy="6858000"/>
          </a:xfrm>
        </p:grpSpPr>
        <p:pic>
          <p:nvPicPr>
            <p:cNvPr id="163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B65982A0-8500-4BB6-8E17-4A0BF02E3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164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E5C21A54-18B1-497F-AC0B-C499E9E21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208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95833E-6 -1.48148E-6 L 1 -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1.875E-6 0 L 1 0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95833E-6 -7.40741E-7 L 1 -7.40741E-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45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4700" fill="hold"/>
                                        <p:tgtEl>
                                          <p:spTgt spid="1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47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45833E-6 0 L 1 0 " pathEditMode="relative" rAng="0" ptsTypes="AA">
                                      <p:cBhvr>
                                        <p:cTn id="23" dur="12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35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" presetClass="exit" presetSubtype="2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4400" fill="hold"/>
                                        <p:tgtEl>
                                          <p:spTgt spid="23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3000" fill="hold"/>
                                        <p:tgtEl>
                                          <p:spTgt spid="2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" presetClass="exit" presetSubtype="2" ac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ac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35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" presetClass="exit" presetSubtype="2" accel="10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65" grpId="0"/>
      <p:bldP spid="165" grpId="1"/>
      <p:bldP spid="165" grpId="2"/>
      <p:bldP spid="11" grpId="0"/>
      <p:bldP spid="11" grpId="1"/>
      <p:bldP spid="228" grpId="0"/>
      <p:bldP spid="228" grpId="1"/>
      <p:bldP spid="247" grpId="0" animBg="1"/>
      <p:bldP spid="247" grpId="1" animBg="1"/>
      <p:bldP spid="247" grpId="2" animBg="1"/>
      <p:bldP spid="2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RIGHT 2" descr="A view of a city&#10;&#10;Description generated with very high confidence">
            <a:extLst>
              <a:ext uri="{FF2B5EF4-FFF2-40B4-BE49-F238E27FC236}">
                <a16:creationId xmlns:a16="http://schemas.microsoft.com/office/drawing/2014/main" id="{C3A45EE3-AE46-4DAE-8A38-A414DEA741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15" name="PICTURE PLACEHOLDER RIGHT 1" descr="A view of a city&#10;&#10;Description generated with very high confidence">
            <a:extLst>
              <a:ext uri="{FF2B5EF4-FFF2-40B4-BE49-F238E27FC236}">
                <a16:creationId xmlns:a16="http://schemas.microsoft.com/office/drawing/2014/main" id="{B5836ECE-ABF3-466B-B128-778CC9B069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9" name="SHAPE LAYER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-9760" y="0"/>
            <a:ext cx="1220176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1" name="SHAPE LAYER" descr="Right:  Plus Image 1">
            <a:extLst>
              <a:ext uri="{FF2B5EF4-FFF2-40B4-BE49-F238E27FC236}">
                <a16:creationId xmlns:a16="http://schemas.microsoft.com/office/drawing/2014/main" id="{800BFCCB-1C78-4750-80F3-72BC4935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7" y="1034421"/>
            <a:ext cx="11007440" cy="4789158"/>
          </a:xfrm>
          <a:prstGeom prst="rect">
            <a:avLst/>
          </a:prstGeom>
        </p:spPr>
      </p:pic>
      <p:grpSp>
        <p:nvGrpSpPr>
          <p:cNvPr id="172" name="SHAPE LAYER" descr="Right:  Plus Image 2">
            <a:extLst>
              <a:ext uri="{FF2B5EF4-FFF2-40B4-BE49-F238E27FC236}">
                <a16:creationId xmlns:a16="http://schemas.microsoft.com/office/drawing/2014/main" id="{D818CC45-0234-4644-91F3-0F8043E819FE}"/>
              </a:ext>
            </a:extLst>
          </p:cNvPr>
          <p:cNvGrpSpPr/>
          <p:nvPr/>
        </p:nvGrpSpPr>
        <p:grpSpPr>
          <a:xfrm>
            <a:off x="395010" y="1559465"/>
            <a:ext cx="10698478" cy="4727220"/>
            <a:chOff x="991910" y="1568655"/>
            <a:chExt cx="10698478" cy="472722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A6CAE98-4EBC-495F-84ED-CF0F87977B56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2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21413DE-03F8-4C57-B5BF-EEBB80C0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EB3668F-D6E9-41C8-8668-7F1E357EC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E9398D-6005-4B9F-98A0-B4E6F919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B52E8-1C48-4902-9440-05DD0C6E3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4CC29C0-F635-45E4-9701-93E1C436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63540F0-3CE8-4376-9145-2A502732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B49E9C6-D1FF-4B0A-9F35-621A735C3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CFB8BB8-5461-457F-9507-2FF5B5FF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2265990-30A5-44AE-AE4C-8EA05597D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5D4D67D-964B-45D8-AFEB-A830F145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F3C04BC-3D37-4C02-A99D-3593685A0F71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2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5498DC3-B783-450D-B95C-92E4859B7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7A0939-76C9-4C6F-BB8F-0B321B0A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3D9553C-C447-47FC-9431-8773C7BE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02F9A9D-2681-42F9-A1A3-9366B4632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D824B8B-CE62-4626-9450-46BFFBD0E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4F14D6-D565-456B-A22F-2D6632F61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CE124A-C5D6-4095-8D4F-6B50AA1D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1015D6F-79B7-4775-965F-CB6BE5E3F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B10DD1-79B9-4973-8FAB-59982EDAC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E05D35-2F13-4D20-BF8F-188F6C5A0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C77AFDC-233E-4F7B-93FB-E583AE99B290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9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5E45FDE-B9A3-44D3-AF55-502B74813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6DD0CA-1980-4E82-90D2-E47616E33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3C61D1-06FD-49C2-9C80-E270A866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F69225C-7471-4B49-983D-A39F20400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707C299-FF94-4A1B-893B-80394D5B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3F347EE-78ED-4914-AFDA-B4FB9CE22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12B300-D2F3-48EE-AAF2-49C3CB5A6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EAE6C7-4A6B-43CC-BDF8-3443C2451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8AC04-35B4-4508-B0C3-BA8D4EDB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B26C1F-1ADB-4E46-A758-587D6A6CE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5DFA3B1-AD7A-4EBF-8F41-A17142578AFE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8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0D7E2B1-9746-42D5-AB0A-57E70B1FD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BF4138B-F7E1-4B3B-AC77-E0C46A594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4B4224C-D04B-4038-A1DF-CE38418CC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C058E33-22EB-4036-9495-73F3722AC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AC90E-70A5-4DD9-AA2D-D316B932E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2B2A729-CB78-475B-A7A3-2810611BA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18CBA0A-A9EE-43BA-B4A7-435EC0CC1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33E97AA-524F-4D16-B851-D2F57F9D1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9FB53A-E489-499A-98A1-AB5CBBF4E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7492B17-59C4-4A56-AA96-1AD52C10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45C6D69-22D0-4CAA-8AFB-74F46AA7E35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7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199E35-5F45-43D4-93F9-4DDB11199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7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B78AF3-6125-4A33-900F-5F04E1818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37DE80-A450-4C47-BCB2-FF27FB948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A7E7D5-7A9B-4543-9286-DAA0CDA5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8C45236-F33A-4A7A-A467-FBEBD8F92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385870-15BE-4072-BFA4-A3474D122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832B12B-72B7-40FF-B368-0DFA3462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B6C8CB-518F-4DD8-BC4B-2D2F8633F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AD6792-B998-4995-8570-5D3CA10C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1F86169-E6C1-4A07-89C1-B91D550BB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66" name="SHAPE LAYER" descr="Right:  Plus image 3">
            <a:extLst>
              <a:ext uri="{FF2B5EF4-FFF2-40B4-BE49-F238E27FC236}">
                <a16:creationId xmlns:a16="http://schemas.microsoft.com/office/drawing/2014/main" id="{ECB550A9-142C-4655-8EED-B221385937BB}"/>
              </a:ext>
            </a:extLst>
          </p:cNvPr>
          <p:cNvGrpSpPr/>
          <p:nvPr/>
        </p:nvGrpSpPr>
        <p:grpSpPr>
          <a:xfrm>
            <a:off x="1530367" y="1034616"/>
            <a:ext cx="8764524" cy="5135719"/>
            <a:chOff x="1363259" y="1043798"/>
            <a:chExt cx="8764524" cy="5135719"/>
          </a:xfrm>
        </p:grpSpPr>
        <p:pic>
          <p:nvPicPr>
            <p:cNvPr id="167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7C5BE2-BB38-49BF-99CA-105F5A0D5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6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B332AEE-E120-4C1A-A1A5-F21293AD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798"/>
              <a:ext cx="383458" cy="383458"/>
            </a:xfrm>
            <a:prstGeom prst="rect">
              <a:avLst/>
            </a:prstGeom>
          </p:spPr>
        </p:pic>
        <p:pic>
          <p:nvPicPr>
            <p:cNvPr id="16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69402DF-300C-4172-B602-6DD8D319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7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1278675-A8D7-4E12-B181-D478CDD9C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sp>
        <p:nvSpPr>
          <p:cNvPr id="162" name="NUMBER">
            <a:extLst>
              <a:ext uri="{FF2B5EF4-FFF2-40B4-BE49-F238E27FC236}">
                <a16:creationId xmlns:a16="http://schemas.microsoft.com/office/drawing/2014/main" id="{CDCBE802-25D7-4B1B-90F7-877C124037B2}"/>
              </a:ext>
            </a:extLst>
          </p:cNvPr>
          <p:cNvSpPr txBox="1"/>
          <p:nvPr/>
        </p:nvSpPr>
        <p:spPr>
          <a:xfrm>
            <a:off x="1522822" y="3578371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Lato" panose="020F0502020204030203" pitchFamily="34" charset="0"/>
              </a:rPr>
              <a:t>1</a:t>
            </a:r>
          </a:p>
        </p:txBody>
      </p:sp>
      <p:sp>
        <p:nvSpPr>
          <p:cNvPr id="163" name="TEXT DESCRIPTIONS">
            <a:extLst>
              <a:ext uri="{FF2B5EF4-FFF2-40B4-BE49-F238E27FC236}">
                <a16:creationId xmlns:a16="http://schemas.microsoft.com/office/drawing/2014/main" id="{258A0BDA-F05C-495E-AC0A-43E49EB914BD}"/>
              </a:ext>
            </a:extLst>
          </p:cNvPr>
          <p:cNvSpPr txBox="1"/>
          <p:nvPr/>
        </p:nvSpPr>
        <p:spPr>
          <a:xfrm>
            <a:off x="1928768" y="3578371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164" name="NUMBER 2">
            <a:extLst>
              <a:ext uri="{FF2B5EF4-FFF2-40B4-BE49-F238E27FC236}">
                <a16:creationId xmlns:a16="http://schemas.microsoft.com/office/drawing/2014/main" id="{138609A0-E343-4C7A-9B3C-9C1EA52CE8B9}"/>
              </a:ext>
            </a:extLst>
          </p:cNvPr>
          <p:cNvSpPr txBox="1"/>
          <p:nvPr/>
        </p:nvSpPr>
        <p:spPr>
          <a:xfrm>
            <a:off x="1522822" y="4688949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Lato" panose="020F0502020204030203" pitchFamily="34" charset="0"/>
              </a:rPr>
              <a:t>2</a:t>
            </a:r>
          </a:p>
        </p:txBody>
      </p:sp>
      <p:sp>
        <p:nvSpPr>
          <p:cNvPr id="165" name="TEXT DESCRIPTIONS 2">
            <a:extLst>
              <a:ext uri="{FF2B5EF4-FFF2-40B4-BE49-F238E27FC236}">
                <a16:creationId xmlns:a16="http://schemas.microsoft.com/office/drawing/2014/main" id="{8F2FC495-B3B1-4644-A770-6BF1E250DCB5}"/>
              </a:ext>
            </a:extLst>
          </p:cNvPr>
          <p:cNvSpPr txBox="1"/>
          <p:nvPr/>
        </p:nvSpPr>
        <p:spPr>
          <a:xfrm>
            <a:off x="1928767" y="4699960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31" name="NUMBER 3">
            <a:extLst>
              <a:ext uri="{FF2B5EF4-FFF2-40B4-BE49-F238E27FC236}">
                <a16:creationId xmlns:a16="http://schemas.microsoft.com/office/drawing/2014/main" id="{CF3850EA-E3F0-4CBF-B843-6E5647077923}"/>
              </a:ext>
            </a:extLst>
          </p:cNvPr>
          <p:cNvSpPr txBox="1"/>
          <p:nvPr/>
        </p:nvSpPr>
        <p:spPr>
          <a:xfrm>
            <a:off x="1522822" y="573819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Lato" panose="020F0502020204030203" pitchFamily="34" charset="0"/>
              </a:rPr>
              <a:t>3</a:t>
            </a:r>
          </a:p>
        </p:txBody>
      </p:sp>
      <p:sp>
        <p:nvSpPr>
          <p:cNvPr id="234" name="TEXT DESCRIPTIONS 3">
            <a:extLst>
              <a:ext uri="{FF2B5EF4-FFF2-40B4-BE49-F238E27FC236}">
                <a16:creationId xmlns:a16="http://schemas.microsoft.com/office/drawing/2014/main" id="{3597480F-19DC-4C3D-9CFE-71D4C219165F}"/>
              </a:ext>
            </a:extLst>
          </p:cNvPr>
          <p:cNvSpPr txBox="1"/>
          <p:nvPr/>
        </p:nvSpPr>
        <p:spPr>
          <a:xfrm>
            <a:off x="1891456" y="5737050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35" name="FRAME LIST 1">
            <a:extLst>
              <a:ext uri="{FF2B5EF4-FFF2-40B4-BE49-F238E27FC236}">
                <a16:creationId xmlns:a16="http://schemas.microsoft.com/office/drawing/2014/main" id="{CD36A3DF-CE23-4CA2-ACDC-2C1E55B7072B}"/>
              </a:ext>
            </a:extLst>
          </p:cNvPr>
          <p:cNvSpPr/>
          <p:nvPr/>
        </p:nvSpPr>
        <p:spPr>
          <a:xfrm>
            <a:off x="1377881" y="3429000"/>
            <a:ext cx="4352869" cy="759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AME LIST 2">
            <a:extLst>
              <a:ext uri="{FF2B5EF4-FFF2-40B4-BE49-F238E27FC236}">
                <a16:creationId xmlns:a16="http://schemas.microsoft.com/office/drawing/2014/main" id="{CC86DCAC-11F3-4220-BE72-F7C12299911F}"/>
              </a:ext>
            </a:extLst>
          </p:cNvPr>
          <p:cNvSpPr/>
          <p:nvPr/>
        </p:nvSpPr>
        <p:spPr>
          <a:xfrm>
            <a:off x="1381200" y="4613481"/>
            <a:ext cx="4307810" cy="63462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AME LIST 3">
            <a:extLst>
              <a:ext uri="{FF2B5EF4-FFF2-40B4-BE49-F238E27FC236}">
                <a16:creationId xmlns:a16="http://schemas.microsoft.com/office/drawing/2014/main" id="{F57E3253-76D5-4A94-9249-FB9F8303A7C5}"/>
              </a:ext>
            </a:extLst>
          </p:cNvPr>
          <p:cNvSpPr/>
          <p:nvPr/>
        </p:nvSpPr>
        <p:spPr>
          <a:xfrm>
            <a:off x="1381200" y="5650571"/>
            <a:ext cx="4307810" cy="63462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LINE 1">
            <a:extLst>
              <a:ext uri="{FF2B5EF4-FFF2-40B4-BE49-F238E27FC236}">
                <a16:creationId xmlns:a16="http://schemas.microsoft.com/office/drawing/2014/main" id="{59C75953-C75C-4AAD-973C-B9F8AFA22BDA}"/>
              </a:ext>
            </a:extLst>
          </p:cNvPr>
          <p:cNvSpPr/>
          <p:nvPr/>
        </p:nvSpPr>
        <p:spPr>
          <a:xfrm>
            <a:off x="1891455" y="3536664"/>
            <a:ext cx="27432" cy="531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9" name="LINE 2">
            <a:extLst>
              <a:ext uri="{FF2B5EF4-FFF2-40B4-BE49-F238E27FC236}">
                <a16:creationId xmlns:a16="http://schemas.microsoft.com/office/drawing/2014/main" id="{C1DDB137-5620-4B66-A92D-1FCC51095153}"/>
              </a:ext>
            </a:extLst>
          </p:cNvPr>
          <p:cNvSpPr/>
          <p:nvPr/>
        </p:nvSpPr>
        <p:spPr>
          <a:xfrm>
            <a:off x="1891455" y="4678651"/>
            <a:ext cx="27432" cy="531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0" name="LINE 3">
            <a:extLst>
              <a:ext uri="{FF2B5EF4-FFF2-40B4-BE49-F238E27FC236}">
                <a16:creationId xmlns:a16="http://schemas.microsoft.com/office/drawing/2014/main" id="{9EC93E66-0E2F-42B4-9B59-6BF764C88C23}"/>
              </a:ext>
            </a:extLst>
          </p:cNvPr>
          <p:cNvSpPr/>
          <p:nvPr/>
        </p:nvSpPr>
        <p:spPr>
          <a:xfrm>
            <a:off x="1891455" y="5702117"/>
            <a:ext cx="27432" cy="531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EASY TO">
            <a:extLst>
              <a:ext uri="{FF2B5EF4-FFF2-40B4-BE49-F238E27FC236}">
                <a16:creationId xmlns:a16="http://schemas.microsoft.com/office/drawing/2014/main" id="{D102984C-A763-4357-93B1-323F82EF1CFE}"/>
              </a:ext>
            </a:extLst>
          </p:cNvPr>
          <p:cNvSpPr txBox="1"/>
          <p:nvPr/>
        </p:nvSpPr>
        <p:spPr>
          <a:xfrm>
            <a:off x="2858917" y="1733011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anose="020B0003030101060003" pitchFamily="34" charset="0"/>
              </a:rPr>
              <a:t>OUR</a:t>
            </a:r>
            <a:endParaRPr lang="id-ID" sz="2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42" name="SERVICES">
            <a:extLst>
              <a:ext uri="{FF2B5EF4-FFF2-40B4-BE49-F238E27FC236}">
                <a16:creationId xmlns:a16="http://schemas.microsoft.com/office/drawing/2014/main" id="{0759D30B-53E0-4BB9-BDDB-8987E3B50862}"/>
              </a:ext>
            </a:extLst>
          </p:cNvPr>
          <p:cNvSpPr txBox="1"/>
          <p:nvPr/>
        </p:nvSpPr>
        <p:spPr>
          <a:xfrm>
            <a:off x="1799375" y="2086953"/>
            <a:ext cx="3886000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id-ID" sz="4400" b="1" spc="1000" dirty="0">
                <a:solidFill>
                  <a:schemeClr val="bg1"/>
                </a:solidFill>
                <a:latin typeface="Raleway" panose="020B0003030101060003" pitchFamily="34" charset="0"/>
              </a:rPr>
              <a:t>SERVICES</a:t>
            </a:r>
          </a:p>
        </p:txBody>
      </p:sp>
      <p:sp>
        <p:nvSpPr>
          <p:cNvPr id="244" name="SHAPE LAYER">
            <a:extLst>
              <a:ext uri="{FF2B5EF4-FFF2-40B4-BE49-F238E27FC236}">
                <a16:creationId xmlns:a16="http://schemas.microsoft.com/office/drawing/2014/main" id="{C0A1F2A6-5773-422B-A254-E015CF60DA17}"/>
              </a:ext>
            </a:extLst>
          </p:cNvPr>
          <p:cNvSpPr/>
          <p:nvPr/>
        </p:nvSpPr>
        <p:spPr>
          <a:xfrm>
            <a:off x="1469628" y="1570643"/>
            <a:ext cx="1245061" cy="1558008"/>
          </a:xfrm>
          <a:custGeom>
            <a:avLst/>
            <a:gdLst>
              <a:gd name="connsiteX0" fmla="*/ 0 w 1343913"/>
              <a:gd name="connsiteY0" fmla="*/ 0 h 1636032"/>
              <a:gd name="connsiteX1" fmla="*/ 1343913 w 1343913"/>
              <a:gd name="connsiteY1" fmla="*/ 0 h 1636032"/>
              <a:gd name="connsiteX2" fmla="*/ 1343913 w 1343913"/>
              <a:gd name="connsiteY2" fmla="*/ 883557 h 1636032"/>
              <a:gd name="connsiteX3" fmla="*/ 1252124 w 1343913"/>
              <a:gd name="connsiteY3" fmla="*/ 883557 h 1636032"/>
              <a:gd name="connsiteX4" fmla="*/ 1252124 w 1343913"/>
              <a:gd name="connsiteY4" fmla="*/ 91789 h 1636032"/>
              <a:gd name="connsiteX5" fmla="*/ 91789 w 1343913"/>
              <a:gd name="connsiteY5" fmla="*/ 91789 h 1636032"/>
              <a:gd name="connsiteX6" fmla="*/ 91789 w 1343913"/>
              <a:gd name="connsiteY6" fmla="*/ 1544243 h 1636032"/>
              <a:gd name="connsiteX7" fmla="*/ 616404 w 1343913"/>
              <a:gd name="connsiteY7" fmla="*/ 1544243 h 1636032"/>
              <a:gd name="connsiteX8" fmla="*/ 616404 w 1343913"/>
              <a:gd name="connsiteY8" fmla="*/ 1636032 h 1636032"/>
              <a:gd name="connsiteX9" fmla="*/ 0 w 1343913"/>
              <a:gd name="connsiteY9" fmla="*/ 1636032 h 163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3913" h="1636032">
                <a:moveTo>
                  <a:pt x="0" y="0"/>
                </a:moveTo>
                <a:lnTo>
                  <a:pt x="1343913" y="0"/>
                </a:lnTo>
                <a:lnTo>
                  <a:pt x="1343913" y="883557"/>
                </a:lnTo>
                <a:lnTo>
                  <a:pt x="1252124" y="883557"/>
                </a:lnTo>
                <a:lnTo>
                  <a:pt x="1252124" y="91789"/>
                </a:lnTo>
                <a:lnTo>
                  <a:pt x="91789" y="91789"/>
                </a:lnTo>
                <a:lnTo>
                  <a:pt x="91789" y="1544243"/>
                </a:lnTo>
                <a:lnTo>
                  <a:pt x="616404" y="1544243"/>
                </a:lnTo>
                <a:lnTo>
                  <a:pt x="616404" y="1636032"/>
                </a:lnTo>
                <a:lnTo>
                  <a:pt x="0" y="1636032"/>
                </a:lnTo>
                <a:close/>
              </a:path>
            </a:pathLst>
          </a:custGeom>
          <a:gradFill flip="none" rotWithShape="1">
            <a:gsLst>
              <a:gs pos="38000">
                <a:srgbClr val="FFF200"/>
              </a:gs>
              <a:gs pos="71000">
                <a:srgbClr val="FFF2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tx1"/>
              </a:solidFill>
            </a:endParaRPr>
          </a:p>
        </p:txBody>
      </p:sp>
      <p:sp>
        <p:nvSpPr>
          <p:cNvPr id="245" name="TEXT DESCRIPTIONS">
            <a:extLst>
              <a:ext uri="{FF2B5EF4-FFF2-40B4-BE49-F238E27FC236}">
                <a16:creationId xmlns:a16="http://schemas.microsoft.com/office/drawing/2014/main" id="{44A8E604-8020-4B0E-B164-43BE73E74D86}"/>
              </a:ext>
            </a:extLst>
          </p:cNvPr>
          <p:cNvSpPr txBox="1"/>
          <p:nvPr/>
        </p:nvSpPr>
        <p:spPr>
          <a:xfrm>
            <a:off x="7247363" y="4536721"/>
            <a:ext cx="3647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</a:t>
            </a:r>
          </a:p>
        </p:txBody>
      </p:sp>
      <p:pic>
        <p:nvPicPr>
          <p:cNvPr id="34" name="PICTURE PLACEHOLDER LEFT 2" descr="A snow covered mountain&#10;&#10;Description generated with very high confidence">
            <a:extLst>
              <a:ext uri="{FF2B5EF4-FFF2-40B4-BE49-F238E27FC236}">
                <a16:creationId xmlns:a16="http://schemas.microsoft.com/office/drawing/2014/main" id="{B5C1F773-1EB7-442F-B8D5-A640D70BA9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62"/>
          <a:stretch>
            <a:fillRect/>
          </a:stretch>
        </p:blipFill>
        <p:spPr/>
      </p:pic>
      <p:pic>
        <p:nvPicPr>
          <p:cNvPr id="38" name="PICTURE PLACEHOLDER LEFT 1" descr="A snow covered mountain&#10;&#10;Description generated with very high confidence">
            <a:extLst>
              <a:ext uri="{FF2B5EF4-FFF2-40B4-BE49-F238E27FC236}">
                <a16:creationId xmlns:a16="http://schemas.microsoft.com/office/drawing/2014/main" id="{EE9365E1-EC96-4339-8B3E-0435D03AC8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62"/>
          <a:stretch>
            <a:fillRect/>
          </a:stretch>
        </p:blipFill>
        <p:spPr/>
      </p:pic>
      <p:pic>
        <p:nvPicPr>
          <p:cNvPr id="97" name="SHAPE LAYER" descr="A picture containing outdoor object, water&#10;&#10;Description generated with high confidence">
            <a:extLst>
              <a:ext uri="{FF2B5EF4-FFF2-40B4-BE49-F238E27FC236}">
                <a16:creationId xmlns:a16="http://schemas.microsoft.com/office/drawing/2014/main" id="{5B80A590-7B28-4BF8-9FF7-26FC3F8EB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2423" y="1034421"/>
            <a:ext cx="11007440" cy="4789158"/>
          </a:xfrm>
          <a:prstGeom prst="rect">
            <a:avLst/>
          </a:prstGeom>
        </p:spPr>
      </p:pic>
      <p:grpSp>
        <p:nvGrpSpPr>
          <p:cNvPr id="101" name="PLUS PARTICLE">
            <a:extLst>
              <a:ext uri="{FF2B5EF4-FFF2-40B4-BE49-F238E27FC236}">
                <a16:creationId xmlns:a16="http://schemas.microsoft.com/office/drawing/2014/main" id="{1AE9EF58-D439-46BB-A5CB-2656BACEEB5C}"/>
              </a:ext>
            </a:extLst>
          </p:cNvPr>
          <p:cNvGrpSpPr/>
          <p:nvPr/>
        </p:nvGrpSpPr>
        <p:grpSpPr>
          <a:xfrm>
            <a:off x="-11796990" y="1559470"/>
            <a:ext cx="10698478" cy="4727220"/>
            <a:chOff x="991910" y="1568655"/>
            <a:chExt cx="10698478" cy="472722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90140C-CD6F-4B4B-8795-8966445AC65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14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186FE2C-897E-402E-8F90-9D296E116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5480184-B338-4422-BAD4-FB45569F8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98F6975-DAF4-451A-BD0D-8FA1021A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944609-8B77-4F68-9F20-02BBE23BA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12C2FA3-466B-4398-AD5F-898455B99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CB5BE78-4A3F-44A6-83A0-197D0C32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58D33D1-FBEE-470C-9123-4294A734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FF1794-B72F-41DF-92C9-C2541987B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351A370-C6E0-4911-ABE3-348865E5F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9DB4C48-3A7D-48FC-ABCE-83AF93E8F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D937643-73A2-490F-AE40-AAE19A2671EC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13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BB14F0B-4A03-4FB9-A356-DB2DB48BC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5B665AA-DEEE-462D-A8D0-8581F0C8C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44DDFB3-D9D3-435A-BEF7-0409935FC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738FF9B-0380-4F73-8A5D-8235F1428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4F4E-2729-4BCC-87EF-FDCA855F1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6CE381-DDD1-45CD-92A2-626C7F27C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F095EB0-21D3-4445-A0FD-EC5F1FE2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6FDF388-F4B0-4AC4-8A96-914561FA9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832672C-AF59-4582-A208-23FDA6F75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952F65-3AD3-41CB-A843-A94D71874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F4679AA-62B9-427D-ADEF-D1FC2434208E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9BB18BD-387B-411A-B4A7-A030C9822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408BDD8-72E5-4B7A-8CCF-0B172846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53D0FDB-6B76-4711-9F27-4DFB46A15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B9196A-8A28-46BE-9873-69F10DD4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ED096D1-17C3-4092-8C03-04DB0875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D211654-87D1-4343-85C8-F57CE5BB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95344F-163B-494C-9CA5-239C3942A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E7B680E-A501-45BD-87A2-41C1A3AFA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BD0494D-03B9-4992-871E-8F02C5902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2AD95-B647-423D-AD22-FEE557A7C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020AE67-A271-41E1-A856-44CAC0C2672A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1C9ED6F-1520-42C2-8552-FB07F9D8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7E26988-5714-4D8E-A2CC-D9CA8B8EE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827F697-969E-465F-AFBF-FC0BB99F7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3B9139-E11A-4C07-AD9E-CB986EE7B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E19367-5E4F-4B9C-B6A1-B2238AA7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BED43FD-1C8D-47D2-BFA6-ACFEC4AED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9A9F466-F60E-4363-BAF0-71815B771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EEEC318-0C5C-4807-A4B5-CE650C6D6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108464-AA65-4E56-B014-C6C780F4D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89FA2F1-0100-4AA6-B91D-B6D2473C5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16CE761-E07D-45C2-8E26-B964505491C6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A0A6CAE-8E9A-438B-B74B-8889E1DB6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71CF23-02D5-44D4-A7A7-9EED7676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92EDD-E776-43B3-84E1-F323F6882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2C06496-CCEE-4163-ADC3-754D4B609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E97CDF5-582F-4F72-B88D-2527C8E59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D99EC7C-52F4-47D8-AAA5-258934D05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1B3F8DC-AE04-45D0-8290-26939CDC5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870CBD0-0FBB-4069-B94F-3610B4A04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E791B7-AF9F-418B-A5A5-D68630A21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0A5FD44-EEA4-44B9-925C-224F039A4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57" name="PLUS PARTICLE">
            <a:extLst>
              <a:ext uri="{FF2B5EF4-FFF2-40B4-BE49-F238E27FC236}">
                <a16:creationId xmlns:a16="http://schemas.microsoft.com/office/drawing/2014/main" id="{2C5145C4-7FE6-4FBF-BE21-2956717EC1A3}"/>
              </a:ext>
            </a:extLst>
          </p:cNvPr>
          <p:cNvGrpSpPr/>
          <p:nvPr/>
        </p:nvGrpSpPr>
        <p:grpSpPr>
          <a:xfrm>
            <a:off x="-10661633" y="1034420"/>
            <a:ext cx="8764524" cy="5135912"/>
            <a:chOff x="1363259" y="1043605"/>
            <a:chExt cx="8764524" cy="5135912"/>
          </a:xfrm>
        </p:grpSpPr>
        <p:pic>
          <p:nvPicPr>
            <p:cNvPr id="15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0AF25FD-ACCB-46EB-A5C4-21963694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5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613E631-ACD3-4D86-AFB6-3DB3A9C7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605"/>
              <a:ext cx="383458" cy="383458"/>
            </a:xfrm>
            <a:prstGeom prst="rect">
              <a:avLst/>
            </a:prstGeom>
          </p:spPr>
        </p:pic>
        <p:pic>
          <p:nvPicPr>
            <p:cNvPr id="16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0365902-003D-4F92-8D10-F14249C2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61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067F4ED-C0AE-476F-A34E-050E7FC2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grpSp>
        <p:nvGrpSpPr>
          <p:cNvPr id="39" name="MAIN TEXT LEFT">
            <a:extLst>
              <a:ext uri="{FF2B5EF4-FFF2-40B4-BE49-F238E27FC236}">
                <a16:creationId xmlns:a16="http://schemas.microsoft.com/office/drawing/2014/main" id="{1FBD071A-8341-4764-9C4D-F1B3A9885677}"/>
              </a:ext>
            </a:extLst>
          </p:cNvPr>
          <p:cNvGrpSpPr/>
          <p:nvPr/>
        </p:nvGrpSpPr>
        <p:grpSpPr>
          <a:xfrm>
            <a:off x="-8221884" y="1394936"/>
            <a:ext cx="2663526" cy="1411764"/>
            <a:chOff x="4140200" y="1394936"/>
            <a:chExt cx="2663526" cy="1411764"/>
          </a:xfrm>
        </p:grpSpPr>
        <p:sp>
          <p:nvSpPr>
            <p:cNvPr id="229" name="VERTICAL LINE">
              <a:extLst>
                <a:ext uri="{FF2B5EF4-FFF2-40B4-BE49-F238E27FC236}">
                  <a16:creationId xmlns:a16="http://schemas.microsoft.com/office/drawing/2014/main" id="{5097FC49-32AF-499C-B513-654FD3D1F3DD}"/>
                </a:ext>
              </a:extLst>
            </p:cNvPr>
            <p:cNvSpPr/>
            <p:nvPr/>
          </p:nvSpPr>
          <p:spPr>
            <a:xfrm>
              <a:off x="4140200" y="1600200"/>
              <a:ext cx="88900" cy="1206500"/>
            </a:xfrm>
            <a:prstGeom prst="rect">
              <a:avLst/>
            </a:prstGeom>
            <a:gradFill flip="none" rotWithShape="1">
              <a:gsLst>
                <a:gs pos="89000">
                  <a:srgbClr val="FFF200"/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2" name="GRAB">
              <a:extLst>
                <a:ext uri="{FF2B5EF4-FFF2-40B4-BE49-F238E27FC236}">
                  <a16:creationId xmlns:a16="http://schemas.microsoft.com/office/drawing/2014/main" id="{2BA5826B-521A-40E2-893F-ED37EF75FB1C}"/>
                </a:ext>
              </a:extLst>
            </p:cNvPr>
            <p:cNvSpPr txBox="1"/>
            <p:nvPr/>
          </p:nvSpPr>
          <p:spPr>
            <a:xfrm>
              <a:off x="4302720" y="1394936"/>
              <a:ext cx="250100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bg1"/>
                  </a:solidFill>
                  <a:latin typeface="Raleway" panose="020B0003030101060003" pitchFamily="34" charset="0"/>
                </a:rPr>
                <a:t>GRAB</a:t>
              </a:r>
            </a:p>
          </p:txBody>
        </p:sp>
        <p:sp>
          <p:nvSpPr>
            <p:cNvPr id="233" name="IT FAST">
              <a:extLst>
                <a:ext uri="{FF2B5EF4-FFF2-40B4-BE49-F238E27FC236}">
                  <a16:creationId xmlns:a16="http://schemas.microsoft.com/office/drawing/2014/main" id="{4A4AA26B-52F7-404B-B0BE-1B6F4398FF12}"/>
                </a:ext>
              </a:extLst>
            </p:cNvPr>
            <p:cNvSpPr/>
            <p:nvPr/>
          </p:nvSpPr>
          <p:spPr>
            <a:xfrm>
              <a:off x="4302720" y="2171700"/>
              <a:ext cx="23887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3200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IT FAST </a:t>
              </a:r>
            </a:p>
          </p:txBody>
        </p:sp>
      </p:grpSp>
      <p:sp>
        <p:nvSpPr>
          <p:cNvPr id="285" name="GRADIENT LAYER">
            <a:extLst>
              <a:ext uri="{FF2B5EF4-FFF2-40B4-BE49-F238E27FC236}">
                <a16:creationId xmlns:a16="http://schemas.microsoft.com/office/drawing/2014/main" id="{41DA10BC-6933-44C9-99FB-FAAC10B664C2}"/>
              </a:ext>
            </a:extLst>
          </p:cNvPr>
          <p:cNvSpPr/>
          <p:nvPr/>
        </p:nvSpPr>
        <p:spPr>
          <a:xfrm>
            <a:off x="-3358657" y="-38100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6" name="WHITE LAYER">
            <a:extLst>
              <a:ext uri="{FF2B5EF4-FFF2-40B4-BE49-F238E27FC236}">
                <a16:creationId xmlns:a16="http://schemas.microsoft.com/office/drawing/2014/main" id="{16B462FC-CFB7-4583-97E1-70572D83E523}"/>
              </a:ext>
            </a:extLst>
          </p:cNvPr>
          <p:cNvSpPr/>
          <p:nvPr/>
        </p:nvSpPr>
        <p:spPr>
          <a:xfrm>
            <a:off x="121962" y="-3810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28" name="SCRATCHES">
            <a:extLst>
              <a:ext uri="{FF2B5EF4-FFF2-40B4-BE49-F238E27FC236}">
                <a16:creationId xmlns:a16="http://schemas.microsoft.com/office/drawing/2014/main" id="{CA4AFC91-F44A-4907-995A-F6E0D2825641}"/>
              </a:ext>
            </a:extLst>
          </p:cNvPr>
          <p:cNvGrpSpPr/>
          <p:nvPr/>
        </p:nvGrpSpPr>
        <p:grpSpPr>
          <a:xfrm>
            <a:off x="255664" y="152400"/>
            <a:ext cx="11985472" cy="6858000"/>
            <a:chOff x="-12891291" y="0"/>
            <a:chExt cx="11985472" cy="6858000"/>
          </a:xfrm>
        </p:grpSpPr>
        <p:pic>
          <p:nvPicPr>
            <p:cNvPr id="230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7D7F1B64-399C-4F84-AAE7-6174B1383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243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C063C978-968F-4716-8732-4828AF692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241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3.95833E-6 -1.48148E-6 L 1 -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1.875E-6 0 L 1 0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3.95833E-6 -7.40741E-7 L 1 -7.40741E-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4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0" nodeType="withEffect">
                                  <p:stCondLst>
                                    <p:cond delay="4450"/>
                                  </p:stCondLst>
                                  <p:childTnLst>
                                    <p:animMotion origin="layout" path="M 8.33333E-7 -4.44444E-6 L 1 -4.44444E-6 " pathEditMode="relative" rAng="0" ptsTypes="AA">
                                      <p:cBhvr>
                                        <p:cTn id="17" dur="12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4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45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300" fill="hold"/>
                                        <p:tgtEl>
                                          <p:spTgt spid="1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2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4.16667E-6 0 L 1.06653 0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3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4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4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7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4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7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xit" presetSubtype="2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2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xit" presetSubtype="2" fill="hold" grpId="2" nodeType="withEffect">
                                  <p:stCondLst>
                                    <p:cond delay="5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2" fill="hold" grpId="2" nodeType="withEffect">
                                  <p:stCondLst>
                                    <p:cond delay="5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2" fill="hold" grpId="2" nodeType="withEffect">
                                  <p:stCondLst>
                                    <p:cond delay="5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4200" fill="hold"/>
                                        <p:tgtEl>
                                          <p:spTgt spid="2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" presetClass="exit" presetSubtype="2" ac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2" grpId="0"/>
      <p:bldP spid="163" grpId="0"/>
      <p:bldP spid="164" grpId="0"/>
      <p:bldP spid="165" grpId="0"/>
      <p:bldP spid="231" grpId="0"/>
      <p:bldP spid="234" grpId="0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/>
      <p:bldP spid="241" grpId="1"/>
      <p:bldP spid="241" grpId="2"/>
      <p:bldP spid="242" grpId="0"/>
      <p:bldP spid="242" grpId="1"/>
      <p:bldP spid="242" grpId="2"/>
      <p:bldP spid="244" grpId="0" animBg="1"/>
      <p:bldP spid="244" grpId="1" animBg="1"/>
      <p:bldP spid="244" grpId="2" animBg="1"/>
      <p:bldP spid="245" grpId="0"/>
      <p:bldP spid="285" grpId="0" animBg="1"/>
      <p:bldP spid="285" grpId="1" animBg="1"/>
      <p:bldP spid="285" grpId="2" animBg="1"/>
      <p:bldP spid="28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2" descr="A snow covered mountain&#10;&#10;Description generated with very high confidence">
            <a:extLst>
              <a:ext uri="{FF2B5EF4-FFF2-40B4-BE49-F238E27FC236}">
                <a16:creationId xmlns:a16="http://schemas.microsoft.com/office/drawing/2014/main" id="{7D84593D-692A-47BA-9CC4-9709026261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62"/>
          <a:stretch>
            <a:fillRect/>
          </a:stretch>
        </p:blipFill>
        <p:spPr/>
      </p:pic>
      <p:pic>
        <p:nvPicPr>
          <p:cNvPr id="38" name="PICTURE PLACEHOLDER 1" descr="A snow covered mountain&#10;&#10;Description generated with very high confidence">
            <a:extLst>
              <a:ext uri="{FF2B5EF4-FFF2-40B4-BE49-F238E27FC236}">
                <a16:creationId xmlns:a16="http://schemas.microsoft.com/office/drawing/2014/main" id="{4DB8C411-80EA-46A7-AB18-C99DE9303A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62"/>
          <a:stretch>
            <a:fillRect/>
          </a:stretch>
        </p:blipFill>
        <p:spPr/>
      </p:pic>
      <p:sp>
        <p:nvSpPr>
          <p:cNvPr id="9" name="SHAPE LAYER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GRADIENT LAYER">
            <a:extLst>
              <a:ext uri="{FF2B5EF4-FFF2-40B4-BE49-F238E27FC236}">
                <a16:creationId xmlns:a16="http://schemas.microsoft.com/office/drawing/2014/main" id="{41DA10BC-6933-44C9-99FB-FAAC10B664C2}"/>
              </a:ext>
            </a:extLst>
          </p:cNvPr>
          <p:cNvSpPr/>
          <p:nvPr/>
        </p:nvSpPr>
        <p:spPr>
          <a:xfrm>
            <a:off x="-3358657" y="-38100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6" name="WHITE LAYER">
            <a:extLst>
              <a:ext uri="{FF2B5EF4-FFF2-40B4-BE49-F238E27FC236}">
                <a16:creationId xmlns:a16="http://schemas.microsoft.com/office/drawing/2014/main" id="{16B462FC-CFB7-4583-97E1-70572D83E523}"/>
              </a:ext>
            </a:extLst>
          </p:cNvPr>
          <p:cNvSpPr/>
          <p:nvPr/>
        </p:nvSpPr>
        <p:spPr>
          <a:xfrm>
            <a:off x="121962" y="-3810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WHITE LAYER">
            <a:extLst>
              <a:ext uri="{FF2B5EF4-FFF2-40B4-BE49-F238E27FC236}">
                <a16:creationId xmlns:a16="http://schemas.microsoft.com/office/drawing/2014/main" id="{FF72D7F1-1B34-4E7C-BFF0-2E5B10E8E044}"/>
              </a:ext>
            </a:extLst>
          </p:cNvPr>
          <p:cNvSpPr/>
          <p:nvPr/>
        </p:nvSpPr>
        <p:spPr>
          <a:xfrm>
            <a:off x="62740" y="-50187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GRADIENT LAYER">
            <a:extLst>
              <a:ext uri="{FF2B5EF4-FFF2-40B4-BE49-F238E27FC236}">
                <a16:creationId xmlns:a16="http://schemas.microsoft.com/office/drawing/2014/main" id="{406BE9DB-3D82-4A51-8511-954048B0AE19}"/>
              </a:ext>
            </a:extLst>
          </p:cNvPr>
          <p:cNvSpPr/>
          <p:nvPr/>
        </p:nvSpPr>
        <p:spPr>
          <a:xfrm>
            <a:off x="-3417879" y="-50187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1" name="PLUS PARTICLE" descr="Right:  Plus Image 1">
            <a:extLst>
              <a:ext uri="{FF2B5EF4-FFF2-40B4-BE49-F238E27FC236}">
                <a16:creationId xmlns:a16="http://schemas.microsoft.com/office/drawing/2014/main" id="{800BFCCB-1C78-4750-80F3-72BC4935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7" y="1034421"/>
            <a:ext cx="11007440" cy="4789158"/>
          </a:xfrm>
          <a:prstGeom prst="rect">
            <a:avLst/>
          </a:prstGeom>
        </p:spPr>
      </p:pic>
      <p:grpSp>
        <p:nvGrpSpPr>
          <p:cNvPr id="172" name="PLUS PARTICLE" descr="Right:  Plus Image 2">
            <a:extLst>
              <a:ext uri="{FF2B5EF4-FFF2-40B4-BE49-F238E27FC236}">
                <a16:creationId xmlns:a16="http://schemas.microsoft.com/office/drawing/2014/main" id="{D818CC45-0234-4644-91F3-0F8043E819FE}"/>
              </a:ext>
            </a:extLst>
          </p:cNvPr>
          <p:cNvGrpSpPr/>
          <p:nvPr/>
        </p:nvGrpSpPr>
        <p:grpSpPr>
          <a:xfrm>
            <a:off x="395010" y="1559465"/>
            <a:ext cx="10698478" cy="4727220"/>
            <a:chOff x="991910" y="1568655"/>
            <a:chExt cx="10698478" cy="472722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A6CAE98-4EBC-495F-84ED-CF0F87977B56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2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21413DE-03F8-4C57-B5BF-EEBB80C0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9" name="Picture 21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EB3668F-D6E9-41C8-8668-7F1E357EC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E9398D-6005-4B9F-98A0-B4E6F919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B52E8-1C48-4902-9440-05DD0C6E3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4CC29C0-F635-45E4-9701-93E1C436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63540F0-3CE8-4376-9145-2A502732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B49E9C6-D1FF-4B0A-9F35-621A735C3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CFB8BB8-5461-457F-9507-2FF5B5FF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2265990-30A5-44AE-AE4C-8EA05597D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5D4D67D-964B-45D8-AFEB-A830F145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F3C04BC-3D37-4C02-A99D-3593685A0F71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2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5498DC3-B783-450D-B95C-92E4859B7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7A0939-76C9-4C6F-BB8F-0B321B0A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3D9553C-C447-47FC-9431-8773C7BE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02F9A9D-2681-42F9-A1A3-9366B4632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D824B8B-CE62-4626-9450-46BFFBD0E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4F14D6-D565-456B-A22F-2D6632F61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CE124A-C5D6-4095-8D4F-6B50AA1D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1015D6F-79B7-4775-965F-CB6BE5E3F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B10DD1-79B9-4973-8FAB-59982EDAC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E05D35-2F13-4D20-BF8F-188F6C5A0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C77AFDC-233E-4F7B-93FB-E583AE99B290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9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5E45FDE-B9A3-44D3-AF55-502B74813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6DD0CA-1980-4E82-90D2-E47616E33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3C61D1-06FD-49C2-9C80-E270A866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F69225C-7471-4B49-983D-A39F20400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707C299-FF94-4A1B-893B-80394D5B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3F347EE-78ED-4914-AFDA-B4FB9CE22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12B300-D2F3-48EE-AAF2-49C3CB5A6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EAE6C7-4A6B-43CC-BDF8-3443C2451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8AC04-35B4-4508-B0C3-BA8D4EDB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B26C1F-1ADB-4E46-A758-587D6A6CE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5DFA3B1-AD7A-4EBF-8F41-A17142578AFE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8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0D7E2B1-9746-42D5-AB0A-57E70B1FD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BF4138B-F7E1-4B3B-AC77-E0C46A594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4B4224C-D04B-4038-A1DF-CE38418CC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C058E33-22EB-4036-9495-73F3722AC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AC90E-70A5-4DD9-AA2D-D316B932E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2B2A729-CB78-475B-A7A3-2810611BA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18CBA0A-A9EE-43BA-B4A7-435EC0CC1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33E97AA-524F-4D16-B851-D2F57F9D1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9FB53A-E489-499A-98A1-AB5CBBF4E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7492B17-59C4-4A56-AA96-1AD52C10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45C6D69-22D0-4CAA-8AFB-74F46AA7E35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7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199E35-5F45-43D4-93F9-4DDB11199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7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B78AF3-6125-4A33-900F-5F04E1818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37DE80-A450-4C47-BCB2-FF27FB948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A7E7D5-7A9B-4543-9286-DAA0CDA5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8C45236-F33A-4A7A-A467-FBEBD8F92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385870-15BE-4072-BFA4-A3474D122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832B12B-72B7-40FF-B368-0DFA3462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B6C8CB-518F-4DD8-BC4B-2D2F8633F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AD6792-B998-4995-8570-5D3CA10C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1F86169-E6C1-4A07-89C1-B91D550BB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66" name="PLUS PARTICLE" descr="Right:  Plus image 3">
            <a:extLst>
              <a:ext uri="{FF2B5EF4-FFF2-40B4-BE49-F238E27FC236}">
                <a16:creationId xmlns:a16="http://schemas.microsoft.com/office/drawing/2014/main" id="{ECB550A9-142C-4655-8EED-B221385937BB}"/>
              </a:ext>
            </a:extLst>
          </p:cNvPr>
          <p:cNvGrpSpPr/>
          <p:nvPr/>
        </p:nvGrpSpPr>
        <p:grpSpPr>
          <a:xfrm>
            <a:off x="1530367" y="1034616"/>
            <a:ext cx="8764524" cy="5135719"/>
            <a:chOff x="1363259" y="1043798"/>
            <a:chExt cx="8764524" cy="5135719"/>
          </a:xfrm>
        </p:grpSpPr>
        <p:pic>
          <p:nvPicPr>
            <p:cNvPr id="167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7C5BE2-BB38-49BF-99CA-105F5A0D5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6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B332AEE-E120-4C1A-A1A5-F21293AD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798"/>
              <a:ext cx="383458" cy="383458"/>
            </a:xfrm>
            <a:prstGeom prst="rect">
              <a:avLst/>
            </a:prstGeom>
          </p:spPr>
        </p:pic>
        <p:pic>
          <p:nvPicPr>
            <p:cNvPr id="16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69402DF-300C-4172-B602-6DD8D319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7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1278675-A8D7-4E12-B181-D478CDD9C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sp>
        <p:nvSpPr>
          <p:cNvPr id="162" name="SHAPE TEXT">
            <a:extLst>
              <a:ext uri="{FF2B5EF4-FFF2-40B4-BE49-F238E27FC236}">
                <a16:creationId xmlns:a16="http://schemas.microsoft.com/office/drawing/2014/main" id="{F41BF50E-A2C6-44A9-B360-439F97AAA435}"/>
              </a:ext>
            </a:extLst>
          </p:cNvPr>
          <p:cNvSpPr/>
          <p:nvPr/>
        </p:nvSpPr>
        <p:spPr>
          <a:xfrm>
            <a:off x="4796722" y="5511054"/>
            <a:ext cx="2586724" cy="533400"/>
          </a:xfrm>
          <a:prstGeom prst="roundRect">
            <a:avLst>
              <a:gd name="adj" fmla="val 50000"/>
            </a:avLst>
          </a:prstGeom>
          <a:solidFill>
            <a:srgbClr val="2D88AD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YOUR WEBSITE">
            <a:extLst>
              <a:ext uri="{FF2B5EF4-FFF2-40B4-BE49-F238E27FC236}">
                <a16:creationId xmlns:a16="http://schemas.microsoft.com/office/drawing/2014/main" id="{A0409381-2674-481A-BDEC-2134EA11A6B7}"/>
              </a:ext>
            </a:extLst>
          </p:cNvPr>
          <p:cNvSpPr txBox="1"/>
          <p:nvPr/>
        </p:nvSpPr>
        <p:spPr>
          <a:xfrm>
            <a:off x="4876840" y="5627527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spc="300" dirty="0">
                <a:solidFill>
                  <a:schemeClr val="bg1"/>
                </a:solidFill>
                <a:latin typeface="Raleway" panose="020B0003030101060003" pitchFamily="34" charset="0"/>
              </a:rPr>
              <a:t>www.yourdomain.com</a:t>
            </a:r>
          </a:p>
        </p:txBody>
      </p:sp>
      <p:grpSp>
        <p:nvGrpSpPr>
          <p:cNvPr id="236" name="MAIN TEXT" descr="Right:  Min Text">
            <a:extLst>
              <a:ext uri="{FF2B5EF4-FFF2-40B4-BE49-F238E27FC236}">
                <a16:creationId xmlns:a16="http://schemas.microsoft.com/office/drawing/2014/main" id="{097F47D8-0358-48C8-B021-F9E5F2194833}"/>
              </a:ext>
            </a:extLst>
          </p:cNvPr>
          <p:cNvGrpSpPr/>
          <p:nvPr/>
        </p:nvGrpSpPr>
        <p:grpSpPr>
          <a:xfrm>
            <a:off x="4781372" y="1394936"/>
            <a:ext cx="2663526" cy="1411764"/>
            <a:chOff x="4140200" y="1394936"/>
            <a:chExt cx="2663526" cy="1411764"/>
          </a:xfrm>
        </p:grpSpPr>
        <p:sp>
          <p:nvSpPr>
            <p:cNvPr id="237" name="VERTICAL LINE">
              <a:extLst>
                <a:ext uri="{FF2B5EF4-FFF2-40B4-BE49-F238E27FC236}">
                  <a16:creationId xmlns:a16="http://schemas.microsoft.com/office/drawing/2014/main" id="{8B4A84BC-DAD8-425E-8999-84700DBBACD2}"/>
                </a:ext>
              </a:extLst>
            </p:cNvPr>
            <p:cNvSpPr/>
            <p:nvPr/>
          </p:nvSpPr>
          <p:spPr>
            <a:xfrm>
              <a:off x="4140200" y="1600200"/>
              <a:ext cx="88900" cy="1206500"/>
            </a:xfrm>
            <a:prstGeom prst="rect">
              <a:avLst/>
            </a:prstGeom>
            <a:gradFill flip="none" rotWithShape="1">
              <a:gsLst>
                <a:gs pos="89000">
                  <a:srgbClr val="FFF200"/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9" name="GRAB">
              <a:extLst>
                <a:ext uri="{FF2B5EF4-FFF2-40B4-BE49-F238E27FC236}">
                  <a16:creationId xmlns:a16="http://schemas.microsoft.com/office/drawing/2014/main" id="{01349EC4-65AB-4B83-A8EC-6FDA625E8A24}"/>
                </a:ext>
              </a:extLst>
            </p:cNvPr>
            <p:cNvSpPr txBox="1"/>
            <p:nvPr/>
          </p:nvSpPr>
          <p:spPr>
            <a:xfrm>
              <a:off x="4302720" y="1394936"/>
              <a:ext cx="250100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b="1" dirty="0">
                  <a:solidFill>
                    <a:schemeClr val="bg1"/>
                  </a:solidFill>
                  <a:latin typeface="Raleway" panose="020B0003030101060003" pitchFamily="34" charset="0"/>
                </a:rPr>
                <a:t>GRAB</a:t>
              </a:r>
            </a:p>
          </p:txBody>
        </p:sp>
        <p:sp>
          <p:nvSpPr>
            <p:cNvPr id="240" name="IT FAST">
              <a:extLst>
                <a:ext uri="{FF2B5EF4-FFF2-40B4-BE49-F238E27FC236}">
                  <a16:creationId xmlns:a16="http://schemas.microsoft.com/office/drawing/2014/main" id="{A9C53357-67E3-4A5F-B767-EE0BF848C318}"/>
                </a:ext>
              </a:extLst>
            </p:cNvPr>
            <p:cNvSpPr/>
            <p:nvPr/>
          </p:nvSpPr>
          <p:spPr>
            <a:xfrm>
              <a:off x="4302720" y="2171700"/>
              <a:ext cx="220605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3200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IT FAST</a:t>
              </a:r>
            </a:p>
          </p:txBody>
        </p:sp>
      </p:grpSp>
      <p:grpSp>
        <p:nvGrpSpPr>
          <p:cNvPr id="165" name="SCRATCHES" hidden="1">
            <a:extLst>
              <a:ext uri="{FF2B5EF4-FFF2-40B4-BE49-F238E27FC236}">
                <a16:creationId xmlns:a16="http://schemas.microsoft.com/office/drawing/2014/main" id="{D9F14C6F-D29E-4BEC-9055-68A80D5C78C5}"/>
              </a:ext>
            </a:extLst>
          </p:cNvPr>
          <p:cNvGrpSpPr/>
          <p:nvPr/>
        </p:nvGrpSpPr>
        <p:grpSpPr>
          <a:xfrm>
            <a:off x="255664" y="152400"/>
            <a:ext cx="11985472" cy="6858000"/>
            <a:chOff x="-12891291" y="0"/>
            <a:chExt cx="11985472" cy="6858000"/>
          </a:xfrm>
        </p:grpSpPr>
        <p:pic>
          <p:nvPicPr>
            <p:cNvPr id="228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E183DFAD-7A35-4599-80B4-A940E310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230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3B1F248D-A8EA-4709-9D68-AC86A135A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  <p:pic>
        <p:nvPicPr>
          <p:cNvPr id="85" name="ICON">
            <a:extLst>
              <a:ext uri="{FF2B5EF4-FFF2-40B4-BE49-F238E27FC236}">
                <a16:creationId xmlns:a16="http://schemas.microsoft.com/office/drawing/2014/main" id="{6FE22FAA-A0DF-4A0A-82F2-7652258FFE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44" y="3436662"/>
            <a:ext cx="225222" cy="229728"/>
          </a:xfrm>
          <a:prstGeom prst="rect">
            <a:avLst/>
          </a:prstGeom>
        </p:spPr>
      </p:pic>
      <p:pic>
        <p:nvPicPr>
          <p:cNvPr id="86" name="ICON">
            <a:extLst>
              <a:ext uri="{FF2B5EF4-FFF2-40B4-BE49-F238E27FC236}">
                <a16:creationId xmlns:a16="http://schemas.microsoft.com/office/drawing/2014/main" id="{240E52B7-4E93-4648-9CAF-CFBEBF2BB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05" y="3914555"/>
            <a:ext cx="252248" cy="202699"/>
          </a:xfrm>
          <a:prstGeom prst="rect">
            <a:avLst/>
          </a:prstGeom>
        </p:spPr>
      </p:pic>
      <p:pic>
        <p:nvPicPr>
          <p:cNvPr id="87" name="ICON">
            <a:extLst>
              <a:ext uri="{FF2B5EF4-FFF2-40B4-BE49-F238E27FC236}">
                <a16:creationId xmlns:a16="http://schemas.microsoft.com/office/drawing/2014/main" id="{67D2E130-A82E-4F95-AE0B-01F6FA3280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876" y="4355865"/>
            <a:ext cx="180179" cy="270269"/>
          </a:xfrm>
          <a:prstGeom prst="rect">
            <a:avLst/>
          </a:prstGeom>
        </p:spPr>
      </p:pic>
      <p:pic>
        <p:nvPicPr>
          <p:cNvPr id="88" name="ICON">
            <a:extLst>
              <a:ext uri="{FF2B5EF4-FFF2-40B4-BE49-F238E27FC236}">
                <a16:creationId xmlns:a16="http://schemas.microsoft.com/office/drawing/2014/main" id="{47EA1329-724B-4858-A2D7-5E61526E37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4839778"/>
            <a:ext cx="225222" cy="274771"/>
          </a:xfrm>
          <a:prstGeom prst="rect">
            <a:avLst/>
          </a:prstGeom>
        </p:spPr>
      </p:pic>
      <p:sp>
        <p:nvSpPr>
          <p:cNvPr id="89" name="FACEBOOK">
            <a:extLst>
              <a:ext uri="{FF2B5EF4-FFF2-40B4-BE49-F238E27FC236}">
                <a16:creationId xmlns:a16="http://schemas.microsoft.com/office/drawing/2014/main" id="{1DBC7C04-47C5-4F9D-BAF8-40EAADAE2801}"/>
              </a:ext>
            </a:extLst>
          </p:cNvPr>
          <p:cNvSpPr txBox="1"/>
          <p:nvPr/>
        </p:nvSpPr>
        <p:spPr>
          <a:xfrm>
            <a:off x="5477047" y="3410715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Your Company Name</a:t>
            </a:r>
          </a:p>
        </p:txBody>
      </p:sp>
      <p:sp>
        <p:nvSpPr>
          <p:cNvPr id="90" name="TWITTER">
            <a:extLst>
              <a:ext uri="{FF2B5EF4-FFF2-40B4-BE49-F238E27FC236}">
                <a16:creationId xmlns:a16="http://schemas.microsoft.com/office/drawing/2014/main" id="{9C9973FD-F606-4944-B02F-3D70DA91EEEE}"/>
              </a:ext>
            </a:extLst>
          </p:cNvPr>
          <p:cNvSpPr txBox="1"/>
          <p:nvPr/>
        </p:nvSpPr>
        <p:spPr>
          <a:xfrm>
            <a:off x="5477047" y="3855133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@Your Company Name</a:t>
            </a:r>
          </a:p>
        </p:txBody>
      </p:sp>
      <p:sp>
        <p:nvSpPr>
          <p:cNvPr id="91" name="ADDRESS">
            <a:extLst>
              <a:ext uri="{FF2B5EF4-FFF2-40B4-BE49-F238E27FC236}">
                <a16:creationId xmlns:a16="http://schemas.microsoft.com/office/drawing/2014/main" id="{7A398DB1-4A6D-49C2-A5AF-A025FACBE029}"/>
              </a:ext>
            </a:extLst>
          </p:cNvPr>
          <p:cNvSpPr txBox="1"/>
          <p:nvPr/>
        </p:nvSpPr>
        <p:spPr>
          <a:xfrm>
            <a:off x="5477047" y="4276845"/>
            <a:ext cx="340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Your Company Street 123, Postal Code 101110, Country</a:t>
            </a:r>
          </a:p>
        </p:txBody>
      </p:sp>
      <p:sp>
        <p:nvSpPr>
          <p:cNvPr id="92" name="PHONE NUMBER">
            <a:extLst>
              <a:ext uri="{FF2B5EF4-FFF2-40B4-BE49-F238E27FC236}">
                <a16:creationId xmlns:a16="http://schemas.microsoft.com/office/drawing/2014/main" id="{E8A6E851-8626-4634-9066-11A5FE5656FB}"/>
              </a:ext>
            </a:extLst>
          </p:cNvPr>
          <p:cNvSpPr txBox="1"/>
          <p:nvPr/>
        </p:nvSpPr>
        <p:spPr>
          <a:xfrm>
            <a:off x="5477047" y="4831009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(0331) 123 – 456 -789</a:t>
            </a:r>
          </a:p>
        </p:txBody>
      </p:sp>
      <p:sp>
        <p:nvSpPr>
          <p:cNvPr id="252" name="WHITE LAYER">
            <a:extLst>
              <a:ext uri="{FF2B5EF4-FFF2-40B4-BE49-F238E27FC236}">
                <a16:creationId xmlns:a16="http://schemas.microsoft.com/office/drawing/2014/main" id="{CF0349FC-CBA3-4BD3-8AA0-56CFA4C5037A}"/>
              </a:ext>
            </a:extLst>
          </p:cNvPr>
          <p:cNvSpPr/>
          <p:nvPr/>
        </p:nvSpPr>
        <p:spPr>
          <a:xfrm>
            <a:off x="117988" y="0"/>
            <a:ext cx="12192000" cy="680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816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8.33333E-7 -4.44444E-6 L 1 -4.44444E-6 " pathEditMode="relative" rAng="0" ptsTypes="AA">
                                      <p:cBhvr>
                                        <p:cTn id="11" dur="12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2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4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5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4700" fill="hold"/>
                                        <p:tgtEl>
                                          <p:spTgt spid="1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7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1.45833E-6 -2.59259E-6 L 1 -2.59259E-6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470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42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5" grpId="0" animBg="1"/>
      <p:bldP spid="285" grpId="1" animBg="1"/>
      <p:bldP spid="285" grpId="2" animBg="1"/>
      <p:bldP spid="286" grpId="0" animBg="1"/>
      <p:bldP spid="248" grpId="0" animBg="1"/>
      <p:bldP spid="247" grpId="0" animBg="1"/>
      <p:bldP spid="247" grpId="1" animBg="1"/>
      <p:bldP spid="247" grpId="2" animBg="1"/>
      <p:bldP spid="89" grpId="0"/>
      <p:bldP spid="90" grpId="0"/>
      <p:bldP spid="91" grpId="0"/>
      <p:bldP spid="92" grpId="0"/>
      <p:bldP spid="2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ODERN PRESENTATIONS">
            <a:extLst>
              <a:ext uri="{FF2B5EF4-FFF2-40B4-BE49-F238E27FC236}">
                <a16:creationId xmlns:a16="http://schemas.microsoft.com/office/drawing/2014/main" id="{35A2C513-7F70-444B-8ED4-BB202D6DE791}"/>
              </a:ext>
            </a:extLst>
          </p:cNvPr>
          <p:cNvSpPr txBox="1"/>
          <p:nvPr/>
        </p:nvSpPr>
        <p:spPr>
          <a:xfrm>
            <a:off x="3976670" y="3244334"/>
            <a:ext cx="42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003030101060003" pitchFamily="34" charset="0"/>
              </a:rPr>
              <a:t>MODERN PRESNTATION</a:t>
            </a:r>
          </a:p>
        </p:txBody>
      </p:sp>
    </p:spTree>
    <p:extLst>
      <p:ext uri="{BB962C8B-B14F-4D97-AF65-F5344CB8AC3E}">
        <p14:creationId xmlns:p14="http://schemas.microsoft.com/office/powerpoint/2010/main" val="29702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EVIDION CINEMAGIC">
            <a:extLst>
              <a:ext uri="{FF2B5EF4-FFF2-40B4-BE49-F238E27FC236}">
                <a16:creationId xmlns:a16="http://schemas.microsoft.com/office/drawing/2014/main" id="{C8AB1942-9298-4DB5-B3B8-01144F426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80" y="4891924"/>
            <a:ext cx="3903440" cy="941302"/>
          </a:xfrm>
          <a:prstGeom prst="rect">
            <a:avLst/>
          </a:prstGeom>
        </p:spPr>
      </p:pic>
      <p:sp useBgFill="1">
        <p:nvSpPr>
          <p:cNvPr id="10" name="TRANSITION">
            <a:extLst>
              <a:ext uri="{FF2B5EF4-FFF2-40B4-BE49-F238E27FC236}">
                <a16:creationId xmlns:a16="http://schemas.microsoft.com/office/drawing/2014/main" id="{8CB05708-B0D3-4E17-80D5-44828E62E0C2}"/>
              </a:ext>
            </a:extLst>
          </p:cNvPr>
          <p:cNvSpPr/>
          <p:nvPr/>
        </p:nvSpPr>
        <p:spPr>
          <a:xfrm>
            <a:off x="0" y="4457700"/>
            <a:ext cx="12192000" cy="24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RANSPARENT LAYER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5" name="TRANSITION">
            <a:extLst>
              <a:ext uri="{FF2B5EF4-FFF2-40B4-BE49-F238E27FC236}">
                <a16:creationId xmlns:a16="http://schemas.microsoft.com/office/drawing/2014/main" id="{C4AE4303-0284-47E2-ABAA-19F7EFE195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TRANSITION">
            <a:extLst>
              <a:ext uri="{FF2B5EF4-FFF2-40B4-BE49-F238E27FC236}">
                <a16:creationId xmlns:a16="http://schemas.microsoft.com/office/drawing/2014/main" id="{7377328C-8532-4AB2-8C7A-0CB785DFD33E}"/>
              </a:ext>
            </a:extLst>
          </p:cNvPr>
          <p:cNvGrpSpPr/>
          <p:nvPr/>
        </p:nvGrpSpPr>
        <p:grpSpPr>
          <a:xfrm>
            <a:off x="103264" y="0"/>
            <a:ext cx="11985472" cy="6858000"/>
            <a:chOff x="-12891291" y="0"/>
            <a:chExt cx="11985472" cy="6858000"/>
          </a:xfrm>
        </p:grpSpPr>
        <p:pic>
          <p:nvPicPr>
            <p:cNvPr id="6" name="Picture 5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96632B10-DF7E-4D36-ABD5-DB88992D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87" name="Picture 86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71D3E330-E55A-45A4-B9D3-EBAE49D49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  <p:sp>
        <p:nvSpPr>
          <p:cNvPr id="86" name="BLACK LAYER">
            <a:extLst>
              <a:ext uri="{FF2B5EF4-FFF2-40B4-BE49-F238E27FC236}">
                <a16:creationId xmlns:a16="http://schemas.microsoft.com/office/drawing/2014/main" id="{A0442EDF-684A-4B77-A363-7840F0844E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60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2041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-0.20416 L 0 -0.28194 " pathEditMode="relative" rAng="0" ptsTypes="AA">
                                      <p:cBhvr>
                                        <p:cTn id="8" dur="1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42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 animBg="1"/>
      <p:bldP spid="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EVIDIO CINEMAGIC">
            <a:extLst>
              <a:ext uri="{FF2B5EF4-FFF2-40B4-BE49-F238E27FC236}">
                <a16:creationId xmlns:a16="http://schemas.microsoft.com/office/drawing/2014/main" id="{C8AB1942-9298-4DB5-B3B8-01144F426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80" y="4891924"/>
            <a:ext cx="3903440" cy="941302"/>
          </a:xfrm>
          <a:prstGeom prst="rect">
            <a:avLst/>
          </a:prstGeom>
        </p:spPr>
      </p:pic>
      <p:sp useBgFill="1">
        <p:nvSpPr>
          <p:cNvPr id="10" name="SHAPE LAYER">
            <a:extLst>
              <a:ext uri="{FF2B5EF4-FFF2-40B4-BE49-F238E27FC236}">
                <a16:creationId xmlns:a16="http://schemas.microsoft.com/office/drawing/2014/main" id="{8CB05708-B0D3-4E17-80D5-44828E62E0C2}"/>
              </a:ext>
            </a:extLst>
          </p:cNvPr>
          <p:cNvSpPr/>
          <p:nvPr/>
        </p:nvSpPr>
        <p:spPr>
          <a:xfrm>
            <a:off x="0" y="4457700"/>
            <a:ext cx="12192000" cy="24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PLACEHOLDER 2" descr="A view of a lake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D71812AC-D151-428D-8F65-DA65D96F76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29" name="PICTURE PLACEHOLDER 1" descr="A view of a lake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5721E927-F760-4F21-82A9-A6AA848BE5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>
          <a:xfrm>
            <a:off x="-12958915" y="2"/>
            <a:ext cx="12192000" cy="6857999"/>
          </a:xfrm>
        </p:spPr>
      </p:pic>
      <p:sp>
        <p:nvSpPr>
          <p:cNvPr id="9" name="TRANSITIONS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GRADIENT LAYER">
            <a:extLst>
              <a:ext uri="{FF2B5EF4-FFF2-40B4-BE49-F238E27FC236}">
                <a16:creationId xmlns:a16="http://schemas.microsoft.com/office/drawing/2014/main" id="{12193FC2-D4EC-485F-8C29-61A9B826CEE6}"/>
              </a:ext>
            </a:extLst>
          </p:cNvPr>
          <p:cNvSpPr/>
          <p:nvPr/>
        </p:nvSpPr>
        <p:spPr>
          <a:xfrm>
            <a:off x="-3480619" y="0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WHITE LAYER">
            <a:extLst>
              <a:ext uri="{FF2B5EF4-FFF2-40B4-BE49-F238E27FC236}">
                <a16:creationId xmlns:a16="http://schemas.microsoft.com/office/drawing/2014/main" id="{C4AE4303-0284-47E2-ABAA-19F7EFE195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LUS PARTICLE" descr="A picture containing outdoor object, water&#10;&#10;Description generated with high confidence">
            <a:extLst>
              <a:ext uri="{FF2B5EF4-FFF2-40B4-BE49-F238E27FC236}">
                <a16:creationId xmlns:a16="http://schemas.microsoft.com/office/drawing/2014/main" id="{F3D43DE6-C927-4A95-B8EB-C6989A67C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2423" y="1034421"/>
            <a:ext cx="11007440" cy="4789158"/>
          </a:xfrm>
          <a:prstGeom prst="rect">
            <a:avLst/>
          </a:prstGeom>
        </p:spPr>
      </p:pic>
      <p:grpSp>
        <p:nvGrpSpPr>
          <p:cNvPr id="16" name="PLUS PARTICLE">
            <a:extLst>
              <a:ext uri="{FF2B5EF4-FFF2-40B4-BE49-F238E27FC236}">
                <a16:creationId xmlns:a16="http://schemas.microsoft.com/office/drawing/2014/main" id="{692499B7-D805-4FEF-A2C1-52F4A4BC2E4C}"/>
              </a:ext>
            </a:extLst>
          </p:cNvPr>
          <p:cNvGrpSpPr/>
          <p:nvPr/>
        </p:nvGrpSpPr>
        <p:grpSpPr>
          <a:xfrm>
            <a:off x="-11796990" y="1559470"/>
            <a:ext cx="10698478" cy="4727220"/>
            <a:chOff x="991910" y="1568655"/>
            <a:chExt cx="10698478" cy="47272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BD9F72-939A-4F50-B6B0-EC2C6BE1A049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6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E7A7F33-341F-4D0D-BDBA-E12466E9B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32E3416-98C9-49C7-BC7C-F69AAE29B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E3784B-84AD-48BB-B807-9136668E0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CB6140D-18E3-46AE-93E1-4B0994CE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965545E-E036-4AC6-B9B9-6AD0F4BF5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A0CE20-69D4-4982-8A9C-3BEBCBFA2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88060AF-5880-4C06-A3FA-865C4C63A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9EFB298-3442-445E-8027-907DC5229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7846E1-82F1-4EB9-A6EC-111E82ABE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4E1227A-2E68-4EE1-8A2E-A836642E4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D8DBB2-A717-405C-9497-6F748FA8D687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5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6DE2682-984D-4570-B5EA-3CCFE61A4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D310A93-442A-469A-8DF3-572D83656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31ABC7F-D8D7-4518-946F-5FA166787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7E8271-C530-496D-8FB0-CC4B92026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EE42718-6DF6-4174-90AF-BA60639BC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8AF3C07-A1FD-472B-97E4-2570CF272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F942EE-BEB5-411E-85D1-66889A3BD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C835342-A874-4B8D-AD8B-FE89B89FF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DF0110D-5AC8-45EB-A4A4-D1533C33F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8E203D-E4D8-45D0-ADD0-F034781FD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FE34D4-CCC9-4D51-938C-5034D1FCFD49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4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8B3F6DB-D5FC-4C8B-A692-F9ED9E289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E0DA53F-0ECD-4DDB-8F50-56AD0A3D2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6BEA05F-E3A6-44F2-87D3-2CD2405B9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2C4B44-B0E1-41BE-9673-2E8F8DE0E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5F6CB57-DE8F-4EA8-8AFB-C25580FA1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18943ED-B64F-4E92-846A-525F9498F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52B7726-98BF-497D-AB9A-D43AC05E6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BEB1B40-BB65-452E-A1A1-FED57005F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0B2FDD3-46F6-4208-ACD9-655FB25DC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0E88A40-374B-4ED5-AEDD-0B3B7F162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085428-875F-45A1-8D30-8BEBE684D23E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3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90FE0DC-C383-4A04-B9C6-986360B4C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2C46486-B60B-4530-B6F4-DC568F29D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A9BC1C1-83F7-43A8-9A04-11A705722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AD65B7-F1CA-4CCC-A5FD-E3391764D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D3AFD63-D6EE-4AE5-9444-E5B8DFC2C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764713-1FBB-4278-AA24-36180AB85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F715687-6DCE-4266-9AE7-5737261B9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DC6EFB7-57A1-421B-9C3C-0CF4FC92F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4284377-9D7D-4824-8657-9DC1C414E6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173BC4B-AA58-4B09-A874-E3358CD50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B809BD-C4B8-4060-AE22-5CB9A5A94C6F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62BA2CB-A190-4378-A950-6767C3DDE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8F08D84-50AD-49B1-81A0-41980F145F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C0F466-A69D-4169-9A67-8931AB86C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679051F-E5E1-4EDD-ACE7-B1FAAF3EA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003EA21-F87E-4A11-8AA5-7305F35B0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FFEA0AB-103B-4DFB-BC4C-270202D80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FFA580C-1EB4-408C-A6B3-3DFD40CBD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4B1C0C-4491-4D53-A6F0-CF761EB54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B61AB3E-CA06-411B-8A97-F4E2A2760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F873B25-3476-48EC-A5A9-DB99AACE9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76" name="PLUS PARTICLE">
            <a:extLst>
              <a:ext uri="{FF2B5EF4-FFF2-40B4-BE49-F238E27FC236}">
                <a16:creationId xmlns:a16="http://schemas.microsoft.com/office/drawing/2014/main" id="{2D7B1119-F641-40A1-89E5-6D6748A0B640}"/>
              </a:ext>
            </a:extLst>
          </p:cNvPr>
          <p:cNvGrpSpPr/>
          <p:nvPr/>
        </p:nvGrpSpPr>
        <p:grpSpPr>
          <a:xfrm>
            <a:off x="-10661633" y="3323803"/>
            <a:ext cx="8764524" cy="2846529"/>
            <a:chOff x="1363259" y="3332988"/>
            <a:chExt cx="8764524" cy="2846529"/>
          </a:xfrm>
        </p:grpSpPr>
        <p:pic>
          <p:nvPicPr>
            <p:cNvPr id="77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C33742EE-B1E6-4869-905A-693F34034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7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2D9A2640-E3D9-4353-A300-AB857DD4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4888271"/>
              <a:ext cx="383458" cy="383458"/>
            </a:xfrm>
            <a:prstGeom prst="rect">
              <a:avLst/>
            </a:prstGeom>
          </p:spPr>
        </p:pic>
        <p:pic>
          <p:nvPicPr>
            <p:cNvPr id="7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B59873E-FF46-43B9-A3ED-16B1DA8C3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8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E2301D7-1153-431F-8D58-328699AE7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grpSp>
        <p:nvGrpSpPr>
          <p:cNvPr id="81" name="MAIN TEXT">
            <a:extLst>
              <a:ext uri="{FF2B5EF4-FFF2-40B4-BE49-F238E27FC236}">
                <a16:creationId xmlns:a16="http://schemas.microsoft.com/office/drawing/2014/main" id="{CE603272-DC3C-41BB-BC76-BAB617E8DA90}"/>
              </a:ext>
            </a:extLst>
          </p:cNvPr>
          <p:cNvGrpSpPr/>
          <p:nvPr/>
        </p:nvGrpSpPr>
        <p:grpSpPr>
          <a:xfrm>
            <a:off x="-11117937" y="1568155"/>
            <a:ext cx="2932769" cy="1059180"/>
            <a:chOff x="792480" y="1577340"/>
            <a:chExt cx="2932769" cy="1059180"/>
          </a:xfrm>
        </p:grpSpPr>
        <p:sp>
          <p:nvSpPr>
            <p:cNvPr id="82" name="SHAPE LAYER">
              <a:extLst>
                <a:ext uri="{FF2B5EF4-FFF2-40B4-BE49-F238E27FC236}">
                  <a16:creationId xmlns:a16="http://schemas.microsoft.com/office/drawing/2014/main" id="{0140E067-3124-4BB0-83A3-76E97DD0839A}"/>
                </a:ext>
              </a:extLst>
            </p:cNvPr>
            <p:cNvSpPr/>
            <p:nvPr/>
          </p:nvSpPr>
          <p:spPr>
            <a:xfrm>
              <a:off x="792480" y="1577340"/>
              <a:ext cx="960120" cy="1059180"/>
            </a:xfrm>
            <a:prstGeom prst="frame">
              <a:avLst>
                <a:gd name="adj1" fmla="val 6151"/>
              </a:avLst>
            </a:prstGeom>
            <a:gradFill>
              <a:gsLst>
                <a:gs pos="0">
                  <a:srgbClr val="FFF200"/>
                </a:gs>
                <a:gs pos="77000">
                  <a:srgbClr val="FFF2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3" name="BUSINESS">
              <a:extLst>
                <a:ext uri="{FF2B5EF4-FFF2-40B4-BE49-F238E27FC236}">
                  <a16:creationId xmlns:a16="http://schemas.microsoft.com/office/drawing/2014/main" id="{08767332-D04B-4455-ABEE-48BBDC731935}"/>
                </a:ext>
              </a:extLst>
            </p:cNvPr>
            <p:cNvSpPr txBox="1"/>
            <p:nvPr/>
          </p:nvSpPr>
          <p:spPr>
            <a:xfrm>
              <a:off x="998220" y="1851660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400" b="1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BUSINESS</a:t>
              </a:r>
            </a:p>
          </p:txBody>
        </p:sp>
        <p:sp>
          <p:nvSpPr>
            <p:cNvPr id="84" name="PLANNING">
              <a:extLst>
                <a:ext uri="{FF2B5EF4-FFF2-40B4-BE49-F238E27FC236}">
                  <a16:creationId xmlns:a16="http://schemas.microsoft.com/office/drawing/2014/main" id="{E74CEF1A-6959-4EF5-B1A4-9380526AA5B3}"/>
                </a:ext>
              </a:extLst>
            </p:cNvPr>
            <p:cNvSpPr txBox="1"/>
            <p:nvPr/>
          </p:nvSpPr>
          <p:spPr>
            <a:xfrm>
              <a:off x="998220" y="2174855"/>
              <a:ext cx="18020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spc="800" dirty="0">
                  <a:solidFill>
                    <a:schemeClr val="bg1"/>
                  </a:solidFill>
                  <a:latin typeface="Raleway" panose="020B0003030101060003" pitchFamily="34" charset="0"/>
                </a:rPr>
                <a:t>PLANNING</a:t>
              </a:r>
            </a:p>
          </p:txBody>
        </p:sp>
        <p:sp>
          <p:nvSpPr>
            <p:cNvPr id="85" name="SHAPE LAYER">
              <a:extLst>
                <a:ext uri="{FF2B5EF4-FFF2-40B4-BE49-F238E27FC236}">
                  <a16:creationId xmlns:a16="http://schemas.microsoft.com/office/drawing/2014/main" id="{56E2D10B-CAC0-4D1C-B918-F74FCFE236F3}"/>
                </a:ext>
              </a:extLst>
            </p:cNvPr>
            <p:cNvSpPr/>
            <p:nvPr/>
          </p:nvSpPr>
          <p:spPr>
            <a:xfrm>
              <a:off x="2724150" y="2247900"/>
              <a:ext cx="641350" cy="45719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" name="SCRATCHES">
            <a:extLst>
              <a:ext uri="{FF2B5EF4-FFF2-40B4-BE49-F238E27FC236}">
                <a16:creationId xmlns:a16="http://schemas.microsoft.com/office/drawing/2014/main" id="{7377328C-8532-4AB2-8C7A-0CB785DFD33E}"/>
              </a:ext>
            </a:extLst>
          </p:cNvPr>
          <p:cNvGrpSpPr/>
          <p:nvPr/>
        </p:nvGrpSpPr>
        <p:grpSpPr>
          <a:xfrm>
            <a:off x="103264" y="0"/>
            <a:ext cx="11985472" cy="6858000"/>
            <a:chOff x="-12891291" y="0"/>
            <a:chExt cx="11985472" cy="6858000"/>
          </a:xfrm>
        </p:grpSpPr>
        <p:pic>
          <p:nvPicPr>
            <p:cNvPr id="6" name="TRANSITIONS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96632B10-DF7E-4D36-ABD5-DB88992D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87" name="TRANSITIONS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71D3E330-E55A-45A4-B9D3-EBAE49D49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44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2041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-0.20416 L 0 -0.28194 " pathEditMode="relative" rAng="0" ptsTypes="AA">
                                      <p:cBhvr>
                                        <p:cTn id="8" dur="1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3.95833E-6 3.7037E-7 L 1 3.7037E-7 " pathEditMode="relative" rAng="0" ptsTypes="AA">
                                      <p:cBhvr>
                                        <p:cTn id="22" dur="1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875E-6 0 L 1 0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26" dur="1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54167E-6 2.96296E-6 L 1 2.96296E-6 " pathEditMode="relative" rAng="0" ptsTypes="AA">
                                      <p:cBhvr>
                                        <p:cTn id="28" dur="14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42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  <p:bldP spid="24" grpId="1" animBg="1"/>
      <p:bldP spid="24" grpId="2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RIGHT 2" descr="A view of a lake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B8240F6E-57CA-47C0-A4B1-1DDFBC0A29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5" name="PICTURE PLACEHOLDER RIGHT 1" descr="A view of a lake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E4BC1DF9-5357-458B-A03B-3215CD88BC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9" name="TRANSITIONS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1" name="SHAPE LAYER" descr="Right:  Plus Image 1">
            <a:extLst>
              <a:ext uri="{FF2B5EF4-FFF2-40B4-BE49-F238E27FC236}">
                <a16:creationId xmlns:a16="http://schemas.microsoft.com/office/drawing/2014/main" id="{1B8649B8-2FA0-4CDC-83A9-CF4FC2ECD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7" y="1034421"/>
            <a:ext cx="11007440" cy="4789158"/>
          </a:xfrm>
          <a:prstGeom prst="rect">
            <a:avLst/>
          </a:prstGeom>
        </p:spPr>
      </p:pic>
      <p:grpSp>
        <p:nvGrpSpPr>
          <p:cNvPr id="92" name="SHAPE LAYER" descr="Right:  Plus Image 2">
            <a:extLst>
              <a:ext uri="{FF2B5EF4-FFF2-40B4-BE49-F238E27FC236}">
                <a16:creationId xmlns:a16="http://schemas.microsoft.com/office/drawing/2014/main" id="{8FBF6E88-CB5B-4119-97CF-DB37E7B83B5C}"/>
              </a:ext>
            </a:extLst>
          </p:cNvPr>
          <p:cNvGrpSpPr/>
          <p:nvPr/>
        </p:nvGrpSpPr>
        <p:grpSpPr>
          <a:xfrm>
            <a:off x="395010" y="1559465"/>
            <a:ext cx="10698478" cy="4727220"/>
            <a:chOff x="991910" y="1568655"/>
            <a:chExt cx="10698478" cy="472722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4353ACC-506E-449E-AB90-DC9A092DECAD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13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AAFEC1C-A9AA-4B4D-8C97-899168EB7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9DDB0E6-A4CC-4A96-BEF6-8A108C1CB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F9B4379-E88F-4594-A2B8-22591DC46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D4FDBE9-8E6B-4A20-9B32-DB88ED4D8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55259D7-D3E9-40F5-9236-2D12599F5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7F022D5-B852-4917-862A-CFD079D17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FCF235D-D46C-4170-B85F-6BF8AB9EF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12EFAA8-5248-44CF-A957-6C098B790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F1F4993-6B93-4E1D-8BD0-9FB97DCAF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C51204D-B20F-4792-98E8-05849AF4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D0EA03C-6865-4D45-B7CC-D6E973301B4F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12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62B8445-C323-40E4-A6EB-E21B8BF57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B99B6C-049A-42B5-819B-CF9B83C58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6E23E72-4993-4B64-9F2F-E6A7FC839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D250BDC-90A3-42C1-BB8D-6322FFE41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0E1F18E-CBB6-4BA4-8AF3-C95AFF00F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FF05399-2727-4534-8C22-EDFF449E0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067E929-0652-45CC-9A9B-5891B3238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E2966B3-968A-4607-BA41-432A75952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14A6EEE-0D83-4D38-8CA8-1AE81A0EF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C62D092-A210-4B4A-9881-ACA417DEA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41E5AB1-41A7-4543-90BD-78C550DDDB88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2818BA-C818-4ACB-8AA6-4B105CEAC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638DA21-CC9F-4B4A-BC45-D6756416D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2B9206B-C9BC-4773-845A-1BDB16F8D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A912AD8-D71C-4BA9-9DCB-FEFA201DE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DCB6719-F377-468F-85B8-B074B909A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56EF27F-00DF-4098-9C7A-4B6A91F49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B4A3629-9C0F-4CB9-924D-7736857B7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8D4A6EA-362A-4EDD-A00F-A5270202B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2C03F68-1B87-4F47-914F-CC1904A5D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5EC701C-9FA0-4AAB-A4BB-668371F99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5035DD7-D343-4F79-9E48-BA0AC93DC801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9256046-6CF0-4220-A709-9BA7D6FB6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6F8601-3B62-459F-8BCB-DD6BD58AF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C4C4DB7-6F25-4DAB-A4F6-F008CB126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7C7BDAD-F905-4BFA-A024-4FA61215C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154323D-5745-4603-A8CE-5A5462969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9ECB5D4-B2FF-480C-9D0C-D5AC47B52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51AFA0A-FAD4-41F3-915F-9F9444A62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92393FD-2BA9-4228-BED6-D03915FD6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B44A201-4DDF-41F2-B0A0-54B5BBAE2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24D8C2A-4B34-4D2F-9DCF-B8194822D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52EFEAD-21BB-4CA2-AAC5-2AC299724EDA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9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0AF85C1-8F7B-4E77-B9CF-58CD2990D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DB4D271-D7F1-4C2C-BFB7-07E78CE2A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62377AA-40A1-4B0D-95A5-D7F71241D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261F40B-B21C-4C7A-90F0-C006B4BC0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81725F3-5709-4D98-A800-F83B6B88E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4558AB-1C4D-487D-9B97-64EAEFA10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14789B4-AB4D-48AF-A155-965FAE3C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E427300-BCB0-40B5-845E-DDCF2D7A2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78AC16-7431-445F-8AE8-FFB8FA603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B7E35B8-3C09-4230-91BF-22D9AC03D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86" name="SHAPE LAYER" descr="Right:  Plus image 3">
            <a:extLst>
              <a:ext uri="{FF2B5EF4-FFF2-40B4-BE49-F238E27FC236}">
                <a16:creationId xmlns:a16="http://schemas.microsoft.com/office/drawing/2014/main" id="{51B91675-FC6A-49A1-9C42-2D4BAAC6A4BB}"/>
              </a:ext>
            </a:extLst>
          </p:cNvPr>
          <p:cNvGrpSpPr/>
          <p:nvPr/>
        </p:nvGrpSpPr>
        <p:grpSpPr>
          <a:xfrm>
            <a:off x="1530367" y="3323806"/>
            <a:ext cx="8764524" cy="2846529"/>
            <a:chOff x="1363259" y="3332988"/>
            <a:chExt cx="8764524" cy="2846529"/>
          </a:xfrm>
        </p:grpSpPr>
        <p:pic>
          <p:nvPicPr>
            <p:cNvPr id="87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4C251985-776F-45C0-82F5-FB8A1D3EB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8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44DF4779-2808-431E-B4A3-A388462F0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4888271"/>
              <a:ext cx="383458" cy="383458"/>
            </a:xfrm>
            <a:prstGeom prst="rect">
              <a:avLst/>
            </a:prstGeom>
          </p:spPr>
        </p:pic>
        <p:pic>
          <p:nvPicPr>
            <p:cNvPr id="8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40C9A0E9-8E32-4816-AC97-AD8974E8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9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3AB616C1-281C-42B0-8817-A45D679EE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grpSp>
        <p:nvGrpSpPr>
          <p:cNvPr id="158" name="TRANSITIONS">
            <a:extLst>
              <a:ext uri="{FF2B5EF4-FFF2-40B4-BE49-F238E27FC236}">
                <a16:creationId xmlns:a16="http://schemas.microsoft.com/office/drawing/2014/main" id="{DA95EE3A-ACF9-46A6-9475-E00FABF39851}"/>
              </a:ext>
            </a:extLst>
          </p:cNvPr>
          <p:cNvGrpSpPr/>
          <p:nvPr/>
        </p:nvGrpSpPr>
        <p:grpSpPr>
          <a:xfrm>
            <a:off x="103264" y="0"/>
            <a:ext cx="11985472" cy="6858000"/>
            <a:chOff x="-12891291" y="0"/>
            <a:chExt cx="11985472" cy="6858000"/>
          </a:xfrm>
        </p:grpSpPr>
        <p:pic>
          <p:nvPicPr>
            <p:cNvPr id="159" name="TRANSITIONS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3A15F0E3-0E9A-4CA5-83AC-518CAA31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160" name="TRANSITIONS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7646F8A0-6239-460B-97B9-7743CF4C8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  <p:sp>
        <p:nvSpPr>
          <p:cNvPr id="157" name="WHITE LAYER">
            <a:extLst>
              <a:ext uri="{FF2B5EF4-FFF2-40B4-BE49-F238E27FC236}">
                <a16:creationId xmlns:a16="http://schemas.microsoft.com/office/drawing/2014/main" id="{BB2D362E-4B65-4C1B-8DDA-D35604FBD3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90" name="CIRCLE CHART LAYER">
            <a:extLst>
              <a:ext uri="{FF2B5EF4-FFF2-40B4-BE49-F238E27FC236}">
                <a16:creationId xmlns:a16="http://schemas.microsoft.com/office/drawing/2014/main" id="{FF293171-48F2-430B-AC60-DC03E2CADA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1607536"/>
              </p:ext>
            </p:extLst>
          </p:nvPr>
        </p:nvGraphicFramePr>
        <p:xfrm>
          <a:off x="10031124" y="3427216"/>
          <a:ext cx="1229000" cy="1175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1" name="TEXT CHART">
            <a:extLst>
              <a:ext uri="{FF2B5EF4-FFF2-40B4-BE49-F238E27FC236}">
                <a16:creationId xmlns:a16="http://schemas.microsoft.com/office/drawing/2014/main" id="{DCB7773D-FE1D-4A40-87FE-FC59B423911E}"/>
              </a:ext>
            </a:extLst>
          </p:cNvPr>
          <p:cNvSpPr txBox="1"/>
          <p:nvPr/>
        </p:nvSpPr>
        <p:spPr>
          <a:xfrm>
            <a:off x="10353231" y="3819458"/>
            <a:ext cx="584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chemeClr val="bg1">
                    <a:alpha val="56000"/>
                  </a:schemeClr>
                </a:solidFill>
                <a:latin typeface="Fjalla One" panose="02000506040000020004" pitchFamily="2" charset="0"/>
              </a:rPr>
              <a:t>70%</a:t>
            </a:r>
          </a:p>
        </p:txBody>
      </p:sp>
      <p:grpSp>
        <p:nvGrpSpPr>
          <p:cNvPr id="148" name="MAIN TEXT" descr="Right:  Main Text">
            <a:extLst>
              <a:ext uri="{FF2B5EF4-FFF2-40B4-BE49-F238E27FC236}">
                <a16:creationId xmlns:a16="http://schemas.microsoft.com/office/drawing/2014/main" id="{AFCE34F7-B0B0-4764-98AA-0158728BCD28}"/>
              </a:ext>
            </a:extLst>
          </p:cNvPr>
          <p:cNvGrpSpPr/>
          <p:nvPr/>
        </p:nvGrpSpPr>
        <p:grpSpPr>
          <a:xfrm>
            <a:off x="1032210" y="1406796"/>
            <a:ext cx="2932769" cy="1059180"/>
            <a:chOff x="792480" y="1577340"/>
            <a:chExt cx="2932769" cy="1059180"/>
          </a:xfrm>
        </p:grpSpPr>
        <p:sp>
          <p:nvSpPr>
            <p:cNvPr id="149" name="SHAPE LAYER">
              <a:extLst>
                <a:ext uri="{FF2B5EF4-FFF2-40B4-BE49-F238E27FC236}">
                  <a16:creationId xmlns:a16="http://schemas.microsoft.com/office/drawing/2014/main" id="{D47BCEBF-94C3-4978-B255-2871292CC9E4}"/>
                </a:ext>
              </a:extLst>
            </p:cNvPr>
            <p:cNvSpPr/>
            <p:nvPr/>
          </p:nvSpPr>
          <p:spPr>
            <a:xfrm>
              <a:off x="792480" y="1577340"/>
              <a:ext cx="960120" cy="1059180"/>
            </a:xfrm>
            <a:prstGeom prst="frame">
              <a:avLst>
                <a:gd name="adj1" fmla="val 6151"/>
              </a:avLst>
            </a:prstGeom>
            <a:gradFill>
              <a:gsLst>
                <a:gs pos="0">
                  <a:srgbClr val="FFF200"/>
                </a:gs>
                <a:gs pos="77000">
                  <a:srgbClr val="FFF2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50" name="BUSINESS">
              <a:extLst>
                <a:ext uri="{FF2B5EF4-FFF2-40B4-BE49-F238E27FC236}">
                  <a16:creationId xmlns:a16="http://schemas.microsoft.com/office/drawing/2014/main" id="{B4114944-6397-4535-A802-D26468B4E535}"/>
                </a:ext>
              </a:extLst>
            </p:cNvPr>
            <p:cNvSpPr txBox="1"/>
            <p:nvPr/>
          </p:nvSpPr>
          <p:spPr>
            <a:xfrm>
              <a:off x="998220" y="1851660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400" b="1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BUSINESS</a:t>
              </a:r>
            </a:p>
          </p:txBody>
        </p:sp>
        <p:sp>
          <p:nvSpPr>
            <p:cNvPr id="151" name="PLANNING">
              <a:extLst>
                <a:ext uri="{FF2B5EF4-FFF2-40B4-BE49-F238E27FC236}">
                  <a16:creationId xmlns:a16="http://schemas.microsoft.com/office/drawing/2014/main" id="{E09B8E49-7E78-4350-BB2B-104DC3BD6D90}"/>
                </a:ext>
              </a:extLst>
            </p:cNvPr>
            <p:cNvSpPr txBox="1"/>
            <p:nvPr/>
          </p:nvSpPr>
          <p:spPr>
            <a:xfrm>
              <a:off x="998220" y="2174855"/>
              <a:ext cx="18020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spc="800" dirty="0">
                  <a:solidFill>
                    <a:schemeClr val="bg1"/>
                  </a:solidFill>
                  <a:latin typeface="Raleway" panose="020B0003030101060003" pitchFamily="34" charset="0"/>
                </a:rPr>
                <a:t>PLANNING</a:t>
              </a:r>
            </a:p>
          </p:txBody>
        </p:sp>
        <p:sp>
          <p:nvSpPr>
            <p:cNvPr id="152" name="LINE">
              <a:extLst>
                <a:ext uri="{FF2B5EF4-FFF2-40B4-BE49-F238E27FC236}">
                  <a16:creationId xmlns:a16="http://schemas.microsoft.com/office/drawing/2014/main" id="{77B3596C-E294-4E39-8305-91C4E2917725}"/>
                </a:ext>
              </a:extLst>
            </p:cNvPr>
            <p:cNvSpPr/>
            <p:nvPr/>
          </p:nvSpPr>
          <p:spPr>
            <a:xfrm>
              <a:off x="2724150" y="2247900"/>
              <a:ext cx="641350" cy="45719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aphicFrame>
        <p:nvGraphicFramePr>
          <p:cNvPr id="164" name="CIRCLE CHART 1">
            <a:extLst>
              <a:ext uri="{FF2B5EF4-FFF2-40B4-BE49-F238E27FC236}">
                <a16:creationId xmlns:a16="http://schemas.microsoft.com/office/drawing/2014/main" id="{D344AF86-190D-46D1-90CA-6247A6030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681753"/>
              </p:ext>
            </p:extLst>
          </p:nvPr>
        </p:nvGraphicFramePr>
        <p:xfrm>
          <a:off x="896173" y="2743183"/>
          <a:ext cx="1229000" cy="1175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65" name="CIRCLE CHART 2">
            <a:extLst>
              <a:ext uri="{FF2B5EF4-FFF2-40B4-BE49-F238E27FC236}">
                <a16:creationId xmlns:a16="http://schemas.microsoft.com/office/drawing/2014/main" id="{5FC7398F-7E87-41F3-9889-144F2D270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304300"/>
              </p:ext>
            </p:extLst>
          </p:nvPr>
        </p:nvGraphicFramePr>
        <p:xfrm>
          <a:off x="2112747" y="2743183"/>
          <a:ext cx="1229000" cy="1175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6" name="CIRCLE CHART 3">
            <a:extLst>
              <a:ext uri="{FF2B5EF4-FFF2-40B4-BE49-F238E27FC236}">
                <a16:creationId xmlns:a16="http://schemas.microsoft.com/office/drawing/2014/main" id="{A5B79761-2FAC-4580-8995-030C54BEB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918966"/>
              </p:ext>
            </p:extLst>
          </p:nvPr>
        </p:nvGraphicFramePr>
        <p:xfrm>
          <a:off x="3281016" y="2743183"/>
          <a:ext cx="1229000" cy="1175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67" name="PERCENT CIRCLE CHART">
            <a:extLst>
              <a:ext uri="{FF2B5EF4-FFF2-40B4-BE49-F238E27FC236}">
                <a16:creationId xmlns:a16="http://schemas.microsoft.com/office/drawing/2014/main" id="{6384DA17-80E1-4DBC-9B9E-0474886CC929}"/>
              </a:ext>
            </a:extLst>
          </p:cNvPr>
          <p:cNvSpPr txBox="1"/>
          <p:nvPr/>
        </p:nvSpPr>
        <p:spPr>
          <a:xfrm>
            <a:off x="1218280" y="3135425"/>
            <a:ext cx="584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Fjalla One" panose="02000506040000020004" pitchFamily="2" charset="0"/>
              </a:rPr>
              <a:t>70%</a:t>
            </a:r>
          </a:p>
        </p:txBody>
      </p:sp>
      <p:sp>
        <p:nvSpPr>
          <p:cNvPr id="168" name="PERCENT CIRCLE CHART">
            <a:extLst>
              <a:ext uri="{FF2B5EF4-FFF2-40B4-BE49-F238E27FC236}">
                <a16:creationId xmlns:a16="http://schemas.microsoft.com/office/drawing/2014/main" id="{9B8B9FFF-5EBD-47B0-A811-E55EA9A68BB3}"/>
              </a:ext>
            </a:extLst>
          </p:cNvPr>
          <p:cNvSpPr txBox="1"/>
          <p:nvPr/>
        </p:nvSpPr>
        <p:spPr>
          <a:xfrm>
            <a:off x="2435848" y="3135425"/>
            <a:ext cx="582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Fjalla One" panose="02000506040000020004" pitchFamily="2" charset="0"/>
              </a:rPr>
              <a:t>75%</a:t>
            </a:r>
          </a:p>
        </p:txBody>
      </p:sp>
      <p:sp>
        <p:nvSpPr>
          <p:cNvPr id="169" name="PERCENT CIRCLE CHART 3">
            <a:extLst>
              <a:ext uri="{FF2B5EF4-FFF2-40B4-BE49-F238E27FC236}">
                <a16:creationId xmlns:a16="http://schemas.microsoft.com/office/drawing/2014/main" id="{14C0446D-3AA9-4642-AA3F-0B7084FDF502}"/>
              </a:ext>
            </a:extLst>
          </p:cNvPr>
          <p:cNvSpPr txBox="1"/>
          <p:nvPr/>
        </p:nvSpPr>
        <p:spPr>
          <a:xfrm>
            <a:off x="3590697" y="3135425"/>
            <a:ext cx="609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Fjalla One" panose="02000506040000020004" pitchFamily="2" charset="0"/>
              </a:rPr>
              <a:t>60%</a:t>
            </a:r>
          </a:p>
        </p:txBody>
      </p:sp>
      <p:sp>
        <p:nvSpPr>
          <p:cNvPr id="170" name="TEXT CIRCLE CHART 2">
            <a:extLst>
              <a:ext uri="{FF2B5EF4-FFF2-40B4-BE49-F238E27FC236}">
                <a16:creationId xmlns:a16="http://schemas.microsoft.com/office/drawing/2014/main" id="{9AC23967-EDA6-430F-9148-7A9BB6886AF7}"/>
              </a:ext>
            </a:extLst>
          </p:cNvPr>
          <p:cNvSpPr txBox="1"/>
          <p:nvPr/>
        </p:nvSpPr>
        <p:spPr>
          <a:xfrm>
            <a:off x="2274300" y="3418944"/>
            <a:ext cx="9058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" dirty="0">
                <a:solidFill>
                  <a:schemeClr val="bg1"/>
                </a:solidFill>
              </a:rPr>
              <a:t>Your Text</a:t>
            </a:r>
          </a:p>
        </p:txBody>
      </p:sp>
      <p:sp>
        <p:nvSpPr>
          <p:cNvPr id="171" name="TEXT CIRCLE CHART 3">
            <a:extLst>
              <a:ext uri="{FF2B5EF4-FFF2-40B4-BE49-F238E27FC236}">
                <a16:creationId xmlns:a16="http://schemas.microsoft.com/office/drawing/2014/main" id="{D2622D22-7F1B-4661-83E4-29870C7EA46A}"/>
              </a:ext>
            </a:extLst>
          </p:cNvPr>
          <p:cNvSpPr txBox="1"/>
          <p:nvPr/>
        </p:nvSpPr>
        <p:spPr>
          <a:xfrm>
            <a:off x="3442569" y="3418944"/>
            <a:ext cx="9058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" dirty="0">
                <a:solidFill>
                  <a:schemeClr val="bg1"/>
                </a:solidFill>
              </a:rPr>
              <a:t>Your Text</a:t>
            </a:r>
          </a:p>
        </p:txBody>
      </p:sp>
      <p:sp>
        <p:nvSpPr>
          <p:cNvPr id="172" name="TEXT CIRCLE CHART 1">
            <a:extLst>
              <a:ext uri="{FF2B5EF4-FFF2-40B4-BE49-F238E27FC236}">
                <a16:creationId xmlns:a16="http://schemas.microsoft.com/office/drawing/2014/main" id="{0A7EA73D-F5D6-427C-A079-28DC463EB0BF}"/>
              </a:ext>
            </a:extLst>
          </p:cNvPr>
          <p:cNvSpPr txBox="1"/>
          <p:nvPr/>
        </p:nvSpPr>
        <p:spPr>
          <a:xfrm>
            <a:off x="1057726" y="3357389"/>
            <a:ext cx="905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00" dirty="0">
                <a:solidFill>
                  <a:schemeClr val="bg1"/>
                </a:solidFill>
              </a:rPr>
              <a:t>Your Text</a:t>
            </a:r>
          </a:p>
        </p:txBody>
      </p:sp>
      <p:sp>
        <p:nvSpPr>
          <p:cNvPr id="173" name="LINE CHART GREY 1">
            <a:extLst>
              <a:ext uri="{FF2B5EF4-FFF2-40B4-BE49-F238E27FC236}">
                <a16:creationId xmlns:a16="http://schemas.microsoft.com/office/drawing/2014/main" id="{5D556AEC-0DF1-4F72-95C0-73316F03F1B6}"/>
              </a:ext>
            </a:extLst>
          </p:cNvPr>
          <p:cNvSpPr/>
          <p:nvPr/>
        </p:nvSpPr>
        <p:spPr>
          <a:xfrm>
            <a:off x="1549223" y="4183961"/>
            <a:ext cx="2878787" cy="45719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74" name="LINE CHART WHITE 1">
            <a:extLst>
              <a:ext uri="{FF2B5EF4-FFF2-40B4-BE49-F238E27FC236}">
                <a16:creationId xmlns:a16="http://schemas.microsoft.com/office/drawing/2014/main" id="{31FE1B8D-ED36-40E3-A7D2-A96E90F6004D}"/>
              </a:ext>
            </a:extLst>
          </p:cNvPr>
          <p:cNvSpPr/>
          <p:nvPr/>
        </p:nvSpPr>
        <p:spPr>
          <a:xfrm>
            <a:off x="1549223" y="4183961"/>
            <a:ext cx="217204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75" name="LINE CHART GREY 2">
            <a:extLst>
              <a:ext uri="{FF2B5EF4-FFF2-40B4-BE49-F238E27FC236}">
                <a16:creationId xmlns:a16="http://schemas.microsoft.com/office/drawing/2014/main" id="{0AEF516C-BDBF-4D83-9A45-233E356B1B68}"/>
              </a:ext>
            </a:extLst>
          </p:cNvPr>
          <p:cNvSpPr/>
          <p:nvPr/>
        </p:nvSpPr>
        <p:spPr>
          <a:xfrm>
            <a:off x="1570851" y="4452263"/>
            <a:ext cx="2878787" cy="45719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76" name="LINE CHART WHITE 2">
            <a:extLst>
              <a:ext uri="{FF2B5EF4-FFF2-40B4-BE49-F238E27FC236}">
                <a16:creationId xmlns:a16="http://schemas.microsoft.com/office/drawing/2014/main" id="{96A7A90F-9F1F-4D40-9C6C-1AA92C62486C}"/>
              </a:ext>
            </a:extLst>
          </p:cNvPr>
          <p:cNvSpPr/>
          <p:nvPr/>
        </p:nvSpPr>
        <p:spPr>
          <a:xfrm>
            <a:off x="1570852" y="4452263"/>
            <a:ext cx="182935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77" name="LINE CHART GREY 3">
            <a:extLst>
              <a:ext uri="{FF2B5EF4-FFF2-40B4-BE49-F238E27FC236}">
                <a16:creationId xmlns:a16="http://schemas.microsoft.com/office/drawing/2014/main" id="{9264354E-42A8-4EBE-91D8-F55AFB76804A}"/>
              </a:ext>
            </a:extLst>
          </p:cNvPr>
          <p:cNvSpPr/>
          <p:nvPr/>
        </p:nvSpPr>
        <p:spPr>
          <a:xfrm>
            <a:off x="1570851" y="4697725"/>
            <a:ext cx="2878787" cy="45719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78" name="LINE CHART WHITE 3">
            <a:extLst>
              <a:ext uri="{FF2B5EF4-FFF2-40B4-BE49-F238E27FC236}">
                <a16:creationId xmlns:a16="http://schemas.microsoft.com/office/drawing/2014/main" id="{3CFFDB89-F098-41D5-A368-0D7E8033999F}"/>
              </a:ext>
            </a:extLst>
          </p:cNvPr>
          <p:cNvSpPr/>
          <p:nvPr/>
        </p:nvSpPr>
        <p:spPr>
          <a:xfrm>
            <a:off x="1570851" y="4697725"/>
            <a:ext cx="2433895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79" name="LINE CHART GREY 4">
            <a:extLst>
              <a:ext uri="{FF2B5EF4-FFF2-40B4-BE49-F238E27FC236}">
                <a16:creationId xmlns:a16="http://schemas.microsoft.com/office/drawing/2014/main" id="{69C3A739-649E-4FDD-8A9F-19D1BC47E655}"/>
              </a:ext>
            </a:extLst>
          </p:cNvPr>
          <p:cNvSpPr/>
          <p:nvPr/>
        </p:nvSpPr>
        <p:spPr>
          <a:xfrm>
            <a:off x="1570851" y="4953327"/>
            <a:ext cx="2878787" cy="45719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80" name="LINE CHART WHITE 4">
            <a:extLst>
              <a:ext uri="{FF2B5EF4-FFF2-40B4-BE49-F238E27FC236}">
                <a16:creationId xmlns:a16="http://schemas.microsoft.com/office/drawing/2014/main" id="{FC02AAEB-1C40-43F9-A611-D4349D6D78E1}"/>
              </a:ext>
            </a:extLst>
          </p:cNvPr>
          <p:cNvSpPr/>
          <p:nvPr/>
        </p:nvSpPr>
        <p:spPr>
          <a:xfrm>
            <a:off x="1570850" y="4953327"/>
            <a:ext cx="2579755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81" name="PLAN A">
            <a:extLst>
              <a:ext uri="{FF2B5EF4-FFF2-40B4-BE49-F238E27FC236}">
                <a16:creationId xmlns:a16="http://schemas.microsoft.com/office/drawing/2014/main" id="{DB437E70-C332-488C-880D-9A647BDBF5FE}"/>
              </a:ext>
            </a:extLst>
          </p:cNvPr>
          <p:cNvSpPr txBox="1"/>
          <p:nvPr/>
        </p:nvSpPr>
        <p:spPr>
          <a:xfrm>
            <a:off x="1022128" y="4083562"/>
            <a:ext cx="5201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Plan A</a:t>
            </a:r>
          </a:p>
        </p:txBody>
      </p:sp>
      <p:sp>
        <p:nvSpPr>
          <p:cNvPr id="182" name="PLAN B">
            <a:extLst>
              <a:ext uri="{FF2B5EF4-FFF2-40B4-BE49-F238E27FC236}">
                <a16:creationId xmlns:a16="http://schemas.microsoft.com/office/drawing/2014/main" id="{7626CAFD-8502-473E-B7C2-10CAB4C75C22}"/>
              </a:ext>
            </a:extLst>
          </p:cNvPr>
          <p:cNvSpPr txBox="1"/>
          <p:nvPr/>
        </p:nvSpPr>
        <p:spPr>
          <a:xfrm>
            <a:off x="1022128" y="4332373"/>
            <a:ext cx="5201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Plan B</a:t>
            </a:r>
          </a:p>
        </p:txBody>
      </p:sp>
      <p:sp>
        <p:nvSpPr>
          <p:cNvPr id="183" name="PLAN C">
            <a:extLst>
              <a:ext uri="{FF2B5EF4-FFF2-40B4-BE49-F238E27FC236}">
                <a16:creationId xmlns:a16="http://schemas.microsoft.com/office/drawing/2014/main" id="{10601381-A37E-4A77-99BC-9DA95E82C970}"/>
              </a:ext>
            </a:extLst>
          </p:cNvPr>
          <p:cNvSpPr txBox="1"/>
          <p:nvPr/>
        </p:nvSpPr>
        <p:spPr>
          <a:xfrm>
            <a:off x="1022128" y="4590003"/>
            <a:ext cx="5201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Plan C</a:t>
            </a:r>
          </a:p>
        </p:txBody>
      </p:sp>
      <p:sp>
        <p:nvSpPr>
          <p:cNvPr id="184" name="PLAN D">
            <a:extLst>
              <a:ext uri="{FF2B5EF4-FFF2-40B4-BE49-F238E27FC236}">
                <a16:creationId xmlns:a16="http://schemas.microsoft.com/office/drawing/2014/main" id="{C0CD7738-FC66-482A-AD69-994D7927F250}"/>
              </a:ext>
            </a:extLst>
          </p:cNvPr>
          <p:cNvSpPr txBox="1"/>
          <p:nvPr/>
        </p:nvSpPr>
        <p:spPr>
          <a:xfrm>
            <a:off x="1022128" y="4845605"/>
            <a:ext cx="5201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Plan D</a:t>
            </a:r>
          </a:p>
        </p:txBody>
      </p:sp>
      <p:sp>
        <p:nvSpPr>
          <p:cNvPr id="185" name="PERCENT 1">
            <a:extLst>
              <a:ext uri="{FF2B5EF4-FFF2-40B4-BE49-F238E27FC236}">
                <a16:creationId xmlns:a16="http://schemas.microsoft.com/office/drawing/2014/main" id="{6EE0EE37-587C-497B-BB3A-AC27EA6CECCA}"/>
              </a:ext>
            </a:extLst>
          </p:cNvPr>
          <p:cNvSpPr txBox="1"/>
          <p:nvPr/>
        </p:nvSpPr>
        <p:spPr>
          <a:xfrm>
            <a:off x="4464843" y="4100879"/>
            <a:ext cx="3855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Fjalla One" panose="02000506040000020004" pitchFamily="2" charset="0"/>
              </a:rPr>
              <a:t>80%</a:t>
            </a:r>
          </a:p>
        </p:txBody>
      </p:sp>
      <p:sp>
        <p:nvSpPr>
          <p:cNvPr id="186" name="PERCENT 2">
            <a:extLst>
              <a:ext uri="{FF2B5EF4-FFF2-40B4-BE49-F238E27FC236}">
                <a16:creationId xmlns:a16="http://schemas.microsoft.com/office/drawing/2014/main" id="{310B3C6F-B898-4E5E-A1D5-91DE35B46ED7}"/>
              </a:ext>
            </a:extLst>
          </p:cNvPr>
          <p:cNvSpPr txBox="1"/>
          <p:nvPr/>
        </p:nvSpPr>
        <p:spPr>
          <a:xfrm>
            <a:off x="4464843" y="4349690"/>
            <a:ext cx="3797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Fjalla One" panose="02000506040000020004" pitchFamily="2" charset="0"/>
              </a:rPr>
              <a:t>70%</a:t>
            </a:r>
          </a:p>
        </p:txBody>
      </p:sp>
      <p:sp>
        <p:nvSpPr>
          <p:cNvPr id="187" name="PERCENT 3">
            <a:extLst>
              <a:ext uri="{FF2B5EF4-FFF2-40B4-BE49-F238E27FC236}">
                <a16:creationId xmlns:a16="http://schemas.microsoft.com/office/drawing/2014/main" id="{FC082E7E-72A6-402B-B588-BB3E0A145649}"/>
              </a:ext>
            </a:extLst>
          </p:cNvPr>
          <p:cNvSpPr txBox="1"/>
          <p:nvPr/>
        </p:nvSpPr>
        <p:spPr>
          <a:xfrm>
            <a:off x="4464844" y="4607320"/>
            <a:ext cx="384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Fjalla One" panose="02000506040000020004" pitchFamily="2" charset="0"/>
              </a:rPr>
              <a:t>85%</a:t>
            </a:r>
          </a:p>
        </p:txBody>
      </p:sp>
      <p:sp>
        <p:nvSpPr>
          <p:cNvPr id="188" name="PERCENT 4">
            <a:extLst>
              <a:ext uri="{FF2B5EF4-FFF2-40B4-BE49-F238E27FC236}">
                <a16:creationId xmlns:a16="http://schemas.microsoft.com/office/drawing/2014/main" id="{341E28B7-02E8-46E6-8A85-0EA423E5D195}"/>
              </a:ext>
            </a:extLst>
          </p:cNvPr>
          <p:cNvSpPr txBox="1"/>
          <p:nvPr/>
        </p:nvSpPr>
        <p:spPr>
          <a:xfrm>
            <a:off x="4464844" y="4850489"/>
            <a:ext cx="384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Fjalla One" panose="02000506040000020004" pitchFamily="2" charset="0"/>
              </a:rPr>
              <a:t>90%</a:t>
            </a:r>
          </a:p>
        </p:txBody>
      </p:sp>
      <p:sp>
        <p:nvSpPr>
          <p:cNvPr id="2" name="TEXT DESCRIPTIONS">
            <a:extLst>
              <a:ext uri="{FF2B5EF4-FFF2-40B4-BE49-F238E27FC236}">
                <a16:creationId xmlns:a16="http://schemas.microsoft.com/office/drawing/2014/main" id="{21AFDC2D-11E9-4656-9C56-5CDE64582FDC}"/>
              </a:ext>
            </a:extLst>
          </p:cNvPr>
          <p:cNvSpPr txBox="1"/>
          <p:nvPr/>
        </p:nvSpPr>
        <p:spPr>
          <a:xfrm>
            <a:off x="1077562" y="5159762"/>
            <a:ext cx="371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3" name="PICTURE PLACEHOLDER LEFT 2" descr="A tree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D1CC3644-9207-4C15-849F-F3F229A6A66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>
          <a:xfrm>
            <a:off x="-12192000" y="0"/>
            <a:ext cx="12192000" cy="6858000"/>
          </a:xfrm>
        </p:spPr>
      </p:pic>
      <p:pic>
        <p:nvPicPr>
          <p:cNvPr id="11" name="PICTURE PLACEHOLDER LEFT 1" descr="A tree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3EF7D6BA-033B-4A2B-B059-2DDC798B1B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14" name="GRADIENT LAYER">
            <a:extLst>
              <a:ext uri="{FF2B5EF4-FFF2-40B4-BE49-F238E27FC236}">
                <a16:creationId xmlns:a16="http://schemas.microsoft.com/office/drawing/2014/main" id="{FD69A34E-777C-4A98-B905-6AD3283C6CAB}"/>
              </a:ext>
            </a:extLst>
          </p:cNvPr>
          <p:cNvSpPr/>
          <p:nvPr/>
        </p:nvSpPr>
        <p:spPr>
          <a:xfrm>
            <a:off x="-3480619" y="0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PLUS PARTICLE" descr="A picture containing outdoor object, water&#10;&#10;Description generated with high confidence" hidden="1">
            <a:extLst>
              <a:ext uri="{FF2B5EF4-FFF2-40B4-BE49-F238E27FC236}">
                <a16:creationId xmlns:a16="http://schemas.microsoft.com/office/drawing/2014/main" id="{39D164AD-58D2-4EF9-9042-64C271BDF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2423" y="1034421"/>
            <a:ext cx="11007440" cy="4789158"/>
          </a:xfrm>
          <a:prstGeom prst="rect">
            <a:avLst/>
          </a:prstGeom>
        </p:spPr>
      </p:pic>
      <p:grpSp>
        <p:nvGrpSpPr>
          <p:cNvPr id="24" name="PLUS PARTICLE">
            <a:extLst>
              <a:ext uri="{FF2B5EF4-FFF2-40B4-BE49-F238E27FC236}">
                <a16:creationId xmlns:a16="http://schemas.microsoft.com/office/drawing/2014/main" id="{AEDE7D62-D5A0-4277-99F8-7220A9F95E30}"/>
              </a:ext>
            </a:extLst>
          </p:cNvPr>
          <p:cNvGrpSpPr/>
          <p:nvPr/>
        </p:nvGrpSpPr>
        <p:grpSpPr>
          <a:xfrm>
            <a:off x="-11796990" y="1559470"/>
            <a:ext cx="10698478" cy="4727220"/>
            <a:chOff x="991910" y="1568655"/>
            <a:chExt cx="10698478" cy="47272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3F6AA8-8E63-451D-82FE-1737060899CC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7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CD6C4B1-8A4E-4C06-AC1E-CA035CDE9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6ECD065-81D1-43B3-BD4E-0F2F88371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7FB251-1C1C-4253-A65A-80CB87B32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9CED704-E09B-4C3B-9873-E29FA3347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F453209-D404-425C-9C51-517B25A70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E35F9F0-FBC7-4219-9E4B-3F5D4BDE2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377F45-ED00-4A87-80F9-760BADF9E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E5C4242-BFB7-4D76-8AEF-BBCE81DCD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38BB4E6-37E7-448D-A434-8B1A4AE0B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DE0125A-F2BF-44AD-BE75-1A8440DA7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22EA274-7709-451A-A068-4127BE99E3DF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6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2041807-74F2-4AFE-BBE2-1145DCEBD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0C8522C-34A3-4CD0-9882-07ECF5E68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4008C06-0AEA-4A74-8122-D06B1B4BA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87F568E-D4A7-479C-983F-B06D27674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479A4C-6D42-46C0-965F-ABE4C3986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9BF930C-9161-4DA3-9342-541A7F226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31168F-08FD-4D21-BBDD-9E1578FA3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B600B96-0C70-4066-B655-F3BF7980B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AD3A27D-9D1B-4081-A14A-D8CCAD18B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3F4BE81-CA6F-48FC-BBDE-AC769CF3F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7FC8008-9DA2-46A2-93A9-F83B079AB3F7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5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8AFC81-035F-47F0-A79E-881484ABC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86ADA57-A2D7-4EF7-AFC8-2479B2605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E62ADDB-559E-44A1-B311-57BD92629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D737867-AA06-4F57-BA42-846289BC1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E17C6FD-6E36-4C84-B1A2-FA669CD74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461E80-BD51-41B3-A906-81D698B9D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B98D307-6D1E-4536-9BC9-1F32D3680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880EE07-B18C-48B5-97C1-9F9FD6AFD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FDD1818-52E3-4EA2-ADF3-5CD25C89D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D4E0A53-60A2-42F6-BE45-8B3ED54D5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D650701-0BC9-4947-B564-1E8DA604CE82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4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AE4812B-5D44-4355-BE10-A9E2F2D13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EF293B7-809C-45B6-8B95-67663C794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03B1EBF-8AF9-41D8-88A9-FADE27F00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FE4D1AD-7449-4AE4-A5FA-731D426B4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3EF0C1-461F-44D3-A311-2BDC362F3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B8E0684-9ECE-401F-9850-1659F3D6F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1B87D64-92F9-45C7-8782-CF1F29F95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6B2A5E2-D04E-4DE4-87CC-8E7A6B1AA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038FCD-5E02-4818-980E-FD5F26AD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6C25C47-ADB4-421A-AD97-D50E22107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4ADF308-5946-4E2C-B214-42F0A5FDB89D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3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7C4BEA-E9CA-44DB-8E65-FD93F360C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08DD38A-EE00-411C-BC31-0852A3282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AC9EC2F-90AA-4336-BB23-68506AFC1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ABEA805-6824-4B10-949A-E465572AF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EFB870-A296-4417-A2E2-AD6E41943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7704196-F4A9-4ED6-BE7A-ABACB1C67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CA8506-FC98-47DA-A3A9-512A4CBE1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AF8E0F6-C412-4457-8E9A-A80F4D07E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7D8F2B3-2348-42C7-AFB5-B09EC7DAC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3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D60735A-C8FC-4AF7-995D-0E9ABFD8B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80" name="PLUS PARTICLE">
            <a:extLst>
              <a:ext uri="{FF2B5EF4-FFF2-40B4-BE49-F238E27FC236}">
                <a16:creationId xmlns:a16="http://schemas.microsoft.com/office/drawing/2014/main" id="{CFC582E1-FE8F-491E-A86F-5C9D12A6E10F}"/>
              </a:ext>
            </a:extLst>
          </p:cNvPr>
          <p:cNvGrpSpPr/>
          <p:nvPr/>
        </p:nvGrpSpPr>
        <p:grpSpPr>
          <a:xfrm>
            <a:off x="-10661633" y="3323803"/>
            <a:ext cx="8764524" cy="2846529"/>
            <a:chOff x="1363259" y="3332988"/>
            <a:chExt cx="8764524" cy="2846529"/>
          </a:xfrm>
        </p:grpSpPr>
        <p:pic>
          <p:nvPicPr>
            <p:cNvPr id="81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2DA68850-BAC9-40DA-BFC1-5FBB26F4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82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CEA95CAB-3060-4E52-A85E-A1D32A6CE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4888271"/>
              <a:ext cx="383458" cy="383458"/>
            </a:xfrm>
            <a:prstGeom prst="rect">
              <a:avLst/>
            </a:prstGeom>
          </p:spPr>
        </p:pic>
        <p:pic>
          <p:nvPicPr>
            <p:cNvPr id="83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4FC00FDE-8125-4B9D-870F-C0735810F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84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66130763-A6A3-45AC-AFEE-399E6FA42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sp>
        <p:nvSpPr>
          <p:cNvPr id="198" name="CHART TEXT">
            <a:extLst>
              <a:ext uri="{FF2B5EF4-FFF2-40B4-BE49-F238E27FC236}">
                <a16:creationId xmlns:a16="http://schemas.microsoft.com/office/drawing/2014/main" id="{B809E496-CC43-4052-9FFA-83345C7ABACE}"/>
              </a:ext>
            </a:extLst>
          </p:cNvPr>
          <p:cNvSpPr txBox="1"/>
          <p:nvPr/>
        </p:nvSpPr>
        <p:spPr>
          <a:xfrm>
            <a:off x="-11437046" y="5005806"/>
            <a:ext cx="584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chemeClr val="bg1">
                    <a:alpha val="56000"/>
                  </a:schemeClr>
                </a:solidFill>
                <a:latin typeface="Fjalla One" panose="02000506040000020004" pitchFamily="2" charset="0"/>
              </a:rPr>
              <a:t>70%</a:t>
            </a:r>
          </a:p>
        </p:txBody>
      </p:sp>
      <p:graphicFrame>
        <p:nvGraphicFramePr>
          <p:cNvPr id="199" name="CHART CIRCLE">
            <a:extLst>
              <a:ext uri="{FF2B5EF4-FFF2-40B4-BE49-F238E27FC236}">
                <a16:creationId xmlns:a16="http://schemas.microsoft.com/office/drawing/2014/main" id="{A2A3C8FA-D802-4E8F-9AD5-AEE698D08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095810"/>
              </p:ext>
            </p:extLst>
          </p:nvPr>
        </p:nvGraphicFramePr>
        <p:xfrm>
          <a:off x="-6921465" y="628650"/>
          <a:ext cx="1134996" cy="695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00" name="LAYER TEXT">
            <a:extLst>
              <a:ext uri="{FF2B5EF4-FFF2-40B4-BE49-F238E27FC236}">
                <a16:creationId xmlns:a16="http://schemas.microsoft.com/office/drawing/2014/main" id="{EC2AB9A5-6613-4EAE-93B1-CED0D5C2C130}"/>
              </a:ext>
            </a:extLst>
          </p:cNvPr>
          <p:cNvSpPr txBox="1"/>
          <p:nvPr/>
        </p:nvSpPr>
        <p:spPr>
          <a:xfrm>
            <a:off x="-6623995" y="853369"/>
            <a:ext cx="540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00" dirty="0">
                <a:solidFill>
                  <a:schemeClr val="bg1">
                    <a:alpha val="56000"/>
                  </a:schemeClr>
                </a:solidFill>
                <a:latin typeface="Fjalla One" panose="02000506040000020004" pitchFamily="2" charset="0"/>
              </a:rPr>
              <a:t>70%</a:t>
            </a:r>
          </a:p>
        </p:txBody>
      </p:sp>
      <p:grpSp>
        <p:nvGrpSpPr>
          <p:cNvPr id="4" name="GROUP SHAPE AND TEXT">
            <a:extLst>
              <a:ext uri="{FF2B5EF4-FFF2-40B4-BE49-F238E27FC236}">
                <a16:creationId xmlns:a16="http://schemas.microsoft.com/office/drawing/2014/main" id="{BC586950-061A-4727-914A-957E43646ABA}"/>
              </a:ext>
            </a:extLst>
          </p:cNvPr>
          <p:cNvGrpSpPr/>
          <p:nvPr/>
        </p:nvGrpSpPr>
        <p:grpSpPr>
          <a:xfrm>
            <a:off x="-12234337" y="2393707"/>
            <a:ext cx="9404628" cy="3924543"/>
            <a:chOff x="-12234337" y="2393707"/>
            <a:chExt cx="9404628" cy="392454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B89D98-CD10-4ABC-A163-5498785DF544}"/>
                </a:ext>
              </a:extLst>
            </p:cNvPr>
            <p:cNvGrpSpPr/>
            <p:nvPr/>
          </p:nvGrpSpPr>
          <p:grpSpPr>
            <a:xfrm>
              <a:off x="-9412835" y="2393707"/>
              <a:ext cx="5500255" cy="2050473"/>
              <a:chOff x="-9412835" y="2563091"/>
              <a:chExt cx="5500255" cy="2050473"/>
            </a:xfrm>
          </p:grpSpPr>
          <p:sp>
            <p:nvSpPr>
              <p:cNvPr id="192" name="SHAPE LAYER">
                <a:extLst>
                  <a:ext uri="{FF2B5EF4-FFF2-40B4-BE49-F238E27FC236}">
                    <a16:creationId xmlns:a16="http://schemas.microsoft.com/office/drawing/2014/main" id="{1125FD6A-DC77-4B23-A2EF-4909427A9542}"/>
                  </a:ext>
                </a:extLst>
              </p:cNvPr>
              <p:cNvSpPr/>
              <p:nvPr/>
            </p:nvSpPr>
            <p:spPr>
              <a:xfrm>
                <a:off x="-9412835" y="2563091"/>
                <a:ext cx="5500255" cy="205047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93" name="STYLISH">
                <a:extLst>
                  <a:ext uri="{FF2B5EF4-FFF2-40B4-BE49-F238E27FC236}">
                    <a16:creationId xmlns:a16="http://schemas.microsoft.com/office/drawing/2014/main" id="{E3E6C48C-2FB7-409D-B7E6-9961CE9ACACE}"/>
                  </a:ext>
                </a:extLst>
              </p:cNvPr>
              <p:cNvSpPr txBox="1"/>
              <p:nvPr/>
            </p:nvSpPr>
            <p:spPr>
              <a:xfrm>
                <a:off x="-8683396" y="2921168"/>
                <a:ext cx="380585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6000" b="1" spc="600" dirty="0">
                    <a:solidFill>
                      <a:schemeClr val="bg1"/>
                    </a:solidFill>
                    <a:latin typeface="Raleway" panose="020B0003030101060003" pitchFamily="34" charset="0"/>
                  </a:rPr>
                  <a:t>STYLIST</a:t>
                </a:r>
              </a:p>
            </p:txBody>
          </p:sp>
          <p:sp>
            <p:nvSpPr>
              <p:cNvPr id="194" name="DESIGN">
                <a:extLst>
                  <a:ext uri="{FF2B5EF4-FFF2-40B4-BE49-F238E27FC236}">
                    <a16:creationId xmlns:a16="http://schemas.microsoft.com/office/drawing/2014/main" id="{BB0C88F6-3AC3-4446-BBFE-4D1FCC76166A}"/>
                  </a:ext>
                </a:extLst>
              </p:cNvPr>
              <p:cNvSpPr txBox="1"/>
              <p:nvPr/>
            </p:nvSpPr>
            <p:spPr>
              <a:xfrm>
                <a:off x="-8305087" y="3613665"/>
                <a:ext cx="34275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3600" spc="2000" dirty="0">
                    <a:solidFill>
                      <a:schemeClr val="bg1"/>
                    </a:solidFill>
                    <a:latin typeface="Raleway" panose="020B0003030101060003" pitchFamily="34" charset="0"/>
                  </a:rPr>
                  <a:t>DESIGN</a:t>
                </a:r>
              </a:p>
            </p:txBody>
          </p:sp>
        </p:grpSp>
        <p:sp>
          <p:nvSpPr>
            <p:cNvPr id="195" name="TEXT DESCRIPTIONS">
              <a:extLst>
                <a:ext uri="{FF2B5EF4-FFF2-40B4-BE49-F238E27FC236}">
                  <a16:creationId xmlns:a16="http://schemas.microsoft.com/office/drawing/2014/main" id="{1257F05B-E9B2-4E86-9B91-9402AFA90B62}"/>
                </a:ext>
              </a:extLst>
            </p:cNvPr>
            <p:cNvSpPr txBox="1"/>
            <p:nvPr/>
          </p:nvSpPr>
          <p:spPr>
            <a:xfrm>
              <a:off x="-12234337" y="5748863"/>
              <a:ext cx="4495923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sz="1050" dirty="0">
                  <a:solidFill>
                    <a:schemeClr val="bg1"/>
                  </a:solidFill>
                  <a:latin typeface="Raleway" panose="020B0003030101060003" pitchFamily="34" charset="0"/>
                </a:rPr>
                <a:t>Lorem ipsum dolor sit amet, consectetuer adipiscing elit. Maecenas porttitor congue massa. Fusce posuere, magna sed pulvinar ultricies, </a:t>
              </a:r>
              <a:r>
                <a:rPr lang="id-ID" sz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purus lectus malesuada libero, sit amet commodo magna eros quis urna.</a:t>
              </a:r>
              <a:endParaRPr lang="id-ID" sz="105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graphicFrame>
          <p:nvGraphicFramePr>
            <p:cNvPr id="197" name="CHART CIRCLE">
              <a:extLst>
                <a:ext uri="{FF2B5EF4-FFF2-40B4-BE49-F238E27FC236}">
                  <a16:creationId xmlns:a16="http://schemas.microsoft.com/office/drawing/2014/main" id="{52F7FB1A-C8CE-4F1E-A65D-B37939CF544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15158803"/>
                </p:ext>
              </p:extLst>
            </p:nvPr>
          </p:nvGraphicFramePr>
          <p:xfrm>
            <a:off x="-11759153" y="4444180"/>
            <a:ext cx="1229000" cy="11757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pSp>
          <p:nvGrpSpPr>
            <p:cNvPr id="20" name="Text Year">
              <a:extLst>
                <a:ext uri="{FF2B5EF4-FFF2-40B4-BE49-F238E27FC236}">
                  <a16:creationId xmlns:a16="http://schemas.microsoft.com/office/drawing/2014/main" id="{98462698-81C1-4771-8B59-74EF3EEEFE18}"/>
                </a:ext>
              </a:extLst>
            </p:cNvPr>
            <p:cNvGrpSpPr/>
            <p:nvPr/>
          </p:nvGrpSpPr>
          <p:grpSpPr>
            <a:xfrm>
              <a:off x="-3876791" y="5738949"/>
              <a:ext cx="1047082" cy="215444"/>
              <a:chOff x="1677068" y="5270500"/>
              <a:chExt cx="1047082" cy="215444"/>
            </a:xfrm>
          </p:grpSpPr>
          <p:sp>
            <p:nvSpPr>
              <p:cNvPr id="21" name="SHAPE TEXT">
                <a:extLst>
                  <a:ext uri="{FF2B5EF4-FFF2-40B4-BE49-F238E27FC236}">
                    <a16:creationId xmlns:a16="http://schemas.microsoft.com/office/drawing/2014/main" id="{9581385A-7E55-4341-B5D7-A406284E8378}"/>
                  </a:ext>
                </a:extLst>
              </p:cNvPr>
              <p:cNvSpPr/>
              <p:nvPr/>
            </p:nvSpPr>
            <p:spPr>
              <a:xfrm>
                <a:off x="1699243" y="5270500"/>
                <a:ext cx="520700" cy="203200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2" name="TEXT YEAR">
                <a:extLst>
                  <a:ext uri="{FF2B5EF4-FFF2-40B4-BE49-F238E27FC236}">
                    <a16:creationId xmlns:a16="http://schemas.microsoft.com/office/drawing/2014/main" id="{0809E5D1-8C6E-4730-AD5D-F451072B60B2}"/>
                  </a:ext>
                </a:extLst>
              </p:cNvPr>
              <p:cNvSpPr txBox="1"/>
              <p:nvPr/>
            </p:nvSpPr>
            <p:spPr>
              <a:xfrm>
                <a:off x="1677068" y="5270500"/>
                <a:ext cx="10470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8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Lato" panose="020F0502020204030203" pitchFamily="34" charset="0"/>
                  </a:rPr>
                  <a:t>YEAR</a:t>
                </a:r>
                <a:r>
                  <a:rPr lang="id-ID" sz="800" spc="300" dirty="0">
                    <a:solidFill>
                      <a:schemeClr val="bg1"/>
                    </a:solidFill>
                    <a:latin typeface="Lato" panose="020F0502020204030203" pitchFamily="34" charset="0"/>
                  </a:rPr>
                  <a:t> 2050</a:t>
                </a:r>
              </a:p>
            </p:txBody>
          </p:sp>
        </p:grpSp>
      </p:grpSp>
      <p:grpSp>
        <p:nvGrpSpPr>
          <p:cNvPr id="189" name="SCRATCHES">
            <a:extLst>
              <a:ext uri="{FF2B5EF4-FFF2-40B4-BE49-F238E27FC236}">
                <a16:creationId xmlns:a16="http://schemas.microsoft.com/office/drawing/2014/main" id="{8D41D13C-D1AE-41F3-8E39-7FF53E02815A}"/>
              </a:ext>
            </a:extLst>
          </p:cNvPr>
          <p:cNvGrpSpPr/>
          <p:nvPr/>
        </p:nvGrpSpPr>
        <p:grpSpPr>
          <a:xfrm>
            <a:off x="255664" y="152400"/>
            <a:ext cx="11985472" cy="6858000"/>
            <a:chOff x="-12891291" y="0"/>
            <a:chExt cx="11985472" cy="6858000"/>
          </a:xfrm>
        </p:grpSpPr>
        <p:pic>
          <p:nvPicPr>
            <p:cNvPr id="196" name="TRANSITIONS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573EF382-816F-49DF-93C2-41DA0A3AA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201" name="TRANSITIONS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07F9DF78-BB53-4B20-ABE5-D5B193F31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7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11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2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3.95833E-6 3.7037E-7 L 1 3.7037E-7 " pathEditMode="relative" rAng="0" ptsTypes="AA">
                                      <p:cBhvr>
                                        <p:cTn id="16" dur="1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1.875E-6 0 L 1 0 " pathEditMode="relative" rAng="0" ptsTypes="AA">
                                      <p:cBhvr>
                                        <p:cTn id="18" dur="1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decel="10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3.95833E-6 -7.40741E-7 L 1 -7.40741E-7 " pathEditMode="relative" rAng="0" ptsTypes="AA">
                                      <p:cBhvr>
                                        <p:cTn id="20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500" fill="hold"/>
                                        <p:tgtEl>
                                          <p:spTgt spid="86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500" fill="hold"/>
                                        <p:tgtEl>
                                          <p:spTgt spid="1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xit" presetSubtype="2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2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2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ac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4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" presetClass="exit" presetSubtype="2" accel="10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1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1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1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1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1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1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1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1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1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1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1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1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12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2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12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12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12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12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125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125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12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12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1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1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1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1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12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12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12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12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1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1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12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12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12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12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12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12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125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125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125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125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12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12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7" dur="1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9" dur="125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125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3" dur="125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125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1" dur="125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125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0" dur="1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" presetClass="exit" presetSubtype="2" ac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2" dur="12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12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" presetClass="exit" presetSubtype="2" accel="10000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125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125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63" presetClass="path" presetSubtype="0" decel="100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-1.66667E-6 4.81481E-6 L 1.05586 4.81481E-6 " pathEditMode="relative" rAng="0" ptsTypes="AA">
                                      <p:cBhvr>
                                        <p:cTn id="28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99" y="0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2" dur="2000" fill="hold"/>
                                        <p:tgtEl>
                                          <p:spTgt spid="19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4" dur="2000" fill="hold"/>
                                        <p:tgtEl>
                                          <p:spTgt spid="1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21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7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" presetClass="exit" presetSubtype="2" accel="100000" fill="hold" grpId="1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8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3" dur="4200" fill="hold"/>
                                        <p:tgtEl>
                                          <p:spTgt spid="18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4" presetID="2" presetClass="exit" presetSubtype="2" ac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5"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7" grpId="0" animBg="1"/>
      <p:bldGraphic spid="190" grpId="0">
        <p:bldAsOne/>
      </p:bldGraphic>
      <p:bldGraphic spid="190" grpId="1">
        <p:bldAsOne/>
      </p:bldGraphic>
      <p:bldGraphic spid="190" grpId="2">
        <p:bldAsOne/>
      </p:bldGraphic>
      <p:bldGraphic spid="190" grpId="3">
        <p:bldAsOne/>
      </p:bldGraphic>
      <p:bldP spid="191" grpId="0"/>
      <p:bldP spid="191" grpId="1"/>
      <p:bldP spid="191" grpId="2"/>
      <p:bldGraphic spid="164" grpId="0">
        <p:bldAsOne/>
      </p:bldGraphic>
      <p:bldGraphic spid="164" grpId="1">
        <p:bldAsOne/>
      </p:bldGraphic>
      <p:bldGraphic spid="165" grpId="0">
        <p:bldAsOne/>
      </p:bldGraphic>
      <p:bldGraphic spid="165" grpId="1">
        <p:bldAsOne/>
      </p:bldGraphic>
      <p:bldGraphic spid="166" grpId="0">
        <p:bldAsOne/>
      </p:bldGraphic>
      <p:bldGraphic spid="166" grpId="1">
        <p:bldAsOne/>
      </p:bldGraphic>
      <p:bldP spid="167" grpId="0"/>
      <p:bldP spid="167" grpId="1"/>
      <p:bldP spid="168" grpId="0"/>
      <p:bldP spid="168" grpId="1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2" grpId="0"/>
      <p:bldP spid="2" grpId="1"/>
      <p:bldP spid="14" grpId="0" animBg="1"/>
      <p:bldP spid="14" grpId="1" animBg="1"/>
      <p:bldP spid="14" grpId="2" animBg="1"/>
      <p:bldP spid="198" grpId="0"/>
      <p:bldP spid="198" grpId="1"/>
      <p:bldGraphic spid="199" grpId="0">
        <p:bldAsOne/>
      </p:bldGraphic>
      <p:bldGraphic spid="199" grpId="1">
        <p:bldAsOne/>
      </p:bldGraphic>
      <p:bldP spid="200" grpId="0"/>
      <p:bldP spid="20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RIGHT 2" descr="A tree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D43D9EB5-A571-4927-AEB1-53FC109BD5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12" name="PICTURE PLACEHOLDER RIGHT 1" descr="A tree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BE59ADE5-F2FC-412C-B492-9C63C393AB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22" name="PICTURE PLACEHOLDER LEFT 2" descr="A person standing next to a lake&#10;&#10;Description generated with high confidence">
            <a:extLst>
              <a:ext uri="{FF2B5EF4-FFF2-40B4-BE49-F238E27FC236}">
                <a16:creationId xmlns:a16="http://schemas.microsoft.com/office/drawing/2014/main" id="{DE8DDCB8-2999-4BF7-9651-6C4020ACB6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62"/>
          <a:stretch>
            <a:fillRect/>
          </a:stretch>
        </p:blipFill>
        <p:spPr/>
      </p:pic>
      <p:sp>
        <p:nvSpPr>
          <p:cNvPr id="9" name="TRANSPARENT LAYER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1" name="SHAPE LAYER" descr="Right:  Plus Image 1">
            <a:extLst>
              <a:ext uri="{FF2B5EF4-FFF2-40B4-BE49-F238E27FC236}">
                <a16:creationId xmlns:a16="http://schemas.microsoft.com/office/drawing/2014/main" id="{800BFCCB-1C78-4750-80F3-72BC4935E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7" y="1034421"/>
            <a:ext cx="11007440" cy="4789158"/>
          </a:xfrm>
          <a:prstGeom prst="rect">
            <a:avLst/>
          </a:prstGeom>
        </p:spPr>
      </p:pic>
      <p:grpSp>
        <p:nvGrpSpPr>
          <p:cNvPr id="172" name="SHAPE LAYER" descr="Right:  Plus Image 2">
            <a:extLst>
              <a:ext uri="{FF2B5EF4-FFF2-40B4-BE49-F238E27FC236}">
                <a16:creationId xmlns:a16="http://schemas.microsoft.com/office/drawing/2014/main" id="{D818CC45-0234-4644-91F3-0F8043E819FE}"/>
              </a:ext>
            </a:extLst>
          </p:cNvPr>
          <p:cNvGrpSpPr/>
          <p:nvPr/>
        </p:nvGrpSpPr>
        <p:grpSpPr>
          <a:xfrm>
            <a:off x="395010" y="1559465"/>
            <a:ext cx="10698478" cy="4727220"/>
            <a:chOff x="991910" y="1568655"/>
            <a:chExt cx="10698478" cy="472722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A6CAE98-4EBC-495F-84ED-CF0F87977B56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2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21413DE-03F8-4C57-B5BF-EEBB80C0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EB3668F-D6E9-41C8-8668-7F1E357EC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E9398D-6005-4B9F-98A0-B4E6F919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B52E8-1C48-4902-9440-05DD0C6E3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4CC29C0-F635-45E4-9701-93E1C436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63540F0-3CE8-4376-9145-2A502732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B49E9C6-D1FF-4B0A-9F35-621A735C3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CFB8BB8-5461-457F-9507-2FF5B5FF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2265990-30A5-44AE-AE4C-8EA05597D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5D4D67D-964B-45D8-AFEB-A830F145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F3C04BC-3D37-4C02-A99D-3593685A0F71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2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5498DC3-B783-450D-B95C-92E4859B7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7A0939-76C9-4C6F-BB8F-0B321B0A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3D9553C-C447-47FC-9431-8773C7BE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02F9A9D-2681-42F9-A1A3-9366B4632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D824B8B-CE62-4626-9450-46BFFBD0E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4F14D6-D565-456B-A22F-2D6632F61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CE124A-C5D6-4095-8D4F-6B50AA1D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1015D6F-79B7-4775-965F-CB6BE5E3F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B10DD1-79B9-4973-8FAB-59982EDAC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E05D35-2F13-4D20-BF8F-188F6C5A0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C77AFDC-233E-4F7B-93FB-E583AE99B290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9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5E45FDE-B9A3-44D3-AF55-502B74813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6DD0CA-1980-4E82-90D2-E47616E33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3C61D1-06FD-49C2-9C80-E270A866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F69225C-7471-4B49-983D-A39F20400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707C299-FF94-4A1B-893B-80394D5B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3F347EE-78ED-4914-AFDA-B4FB9CE22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12B300-D2F3-48EE-AAF2-49C3CB5A6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EAE6C7-4A6B-43CC-BDF8-3443C2451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8AC04-35B4-4508-B0C3-BA8D4EDB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B26C1F-1ADB-4E46-A758-587D6A6CE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5DFA3B1-AD7A-4EBF-8F41-A17142578AFE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8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0D7E2B1-9746-42D5-AB0A-57E70B1FD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BF4138B-F7E1-4B3B-AC77-E0C46A594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4B4224C-D04B-4038-A1DF-CE38418CC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C058E33-22EB-4036-9495-73F3722AC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AC90E-70A5-4DD9-AA2D-D316B932E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2B2A729-CB78-475B-A7A3-2810611BA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18CBA0A-A9EE-43BA-B4A7-435EC0CC1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33E97AA-524F-4D16-B851-D2F57F9D1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9FB53A-E489-499A-98A1-AB5CBBF4E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7492B17-59C4-4A56-AA96-1AD52C10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45C6D69-22D0-4CAA-8AFB-74F46AA7E35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7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199E35-5F45-43D4-93F9-4DDB11199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7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B78AF3-6125-4A33-900F-5F04E1818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37DE80-A450-4C47-BCB2-FF27FB948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A7E7D5-7A9B-4543-9286-DAA0CDA5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8C45236-F33A-4A7A-A467-FBEBD8F92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385870-15BE-4072-BFA4-A3474D122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832B12B-72B7-40FF-B368-0DFA3462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B6C8CB-518F-4DD8-BC4B-2D2F8633F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AD6792-B998-4995-8570-5D3CA10C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1F86169-E6C1-4A07-89C1-B91D550BB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66" name="SHAPE LAYER" descr="Right:  Plus image 3">
            <a:extLst>
              <a:ext uri="{FF2B5EF4-FFF2-40B4-BE49-F238E27FC236}">
                <a16:creationId xmlns:a16="http://schemas.microsoft.com/office/drawing/2014/main" id="{ECB550A9-142C-4655-8EED-B221385937BB}"/>
              </a:ext>
            </a:extLst>
          </p:cNvPr>
          <p:cNvGrpSpPr/>
          <p:nvPr/>
        </p:nvGrpSpPr>
        <p:grpSpPr>
          <a:xfrm>
            <a:off x="1530367" y="3323806"/>
            <a:ext cx="8764524" cy="2846529"/>
            <a:chOff x="1363259" y="3332988"/>
            <a:chExt cx="8764524" cy="2846529"/>
          </a:xfrm>
        </p:grpSpPr>
        <p:pic>
          <p:nvPicPr>
            <p:cNvPr id="167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7C5BE2-BB38-49BF-99CA-105F5A0D5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6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B332AEE-E120-4C1A-A1A5-F21293AD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4888271"/>
              <a:ext cx="383458" cy="383458"/>
            </a:xfrm>
            <a:prstGeom prst="rect">
              <a:avLst/>
            </a:prstGeom>
          </p:spPr>
        </p:pic>
        <p:pic>
          <p:nvPicPr>
            <p:cNvPr id="16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69402DF-300C-4172-B602-6DD8D319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7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1278675-A8D7-4E12-B181-D478CDD9C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grpSp>
        <p:nvGrpSpPr>
          <p:cNvPr id="234" name="TRANSITION">
            <a:extLst>
              <a:ext uri="{FF2B5EF4-FFF2-40B4-BE49-F238E27FC236}">
                <a16:creationId xmlns:a16="http://schemas.microsoft.com/office/drawing/2014/main" id="{AC29CBA8-3C02-42A8-9874-8968D7538DD9}"/>
              </a:ext>
            </a:extLst>
          </p:cNvPr>
          <p:cNvGrpSpPr/>
          <p:nvPr/>
        </p:nvGrpSpPr>
        <p:grpSpPr>
          <a:xfrm>
            <a:off x="103264" y="0"/>
            <a:ext cx="11985472" cy="6858000"/>
            <a:chOff x="-12891291" y="0"/>
            <a:chExt cx="11985472" cy="6858000"/>
          </a:xfrm>
        </p:grpSpPr>
        <p:pic>
          <p:nvPicPr>
            <p:cNvPr id="235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07E8A175-D58B-4C9F-8CD6-5D7CBB750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236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CF82DBC1-9202-4918-AE37-68C84BF5E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  <p:grpSp>
        <p:nvGrpSpPr>
          <p:cNvPr id="238" name="MAIN TEXT">
            <a:extLst>
              <a:ext uri="{FF2B5EF4-FFF2-40B4-BE49-F238E27FC236}">
                <a16:creationId xmlns:a16="http://schemas.microsoft.com/office/drawing/2014/main" id="{944E88C7-54C1-45E5-8FD5-DBD99421FC57}"/>
              </a:ext>
            </a:extLst>
          </p:cNvPr>
          <p:cNvGrpSpPr/>
          <p:nvPr/>
        </p:nvGrpSpPr>
        <p:grpSpPr>
          <a:xfrm>
            <a:off x="3460210" y="2393740"/>
            <a:ext cx="5500255" cy="2050473"/>
            <a:chOff x="-9412835" y="2563091"/>
            <a:chExt cx="5500255" cy="2050473"/>
          </a:xfrm>
        </p:grpSpPr>
        <p:sp>
          <p:nvSpPr>
            <p:cNvPr id="244" name="SHAPE TEXT">
              <a:extLst>
                <a:ext uri="{FF2B5EF4-FFF2-40B4-BE49-F238E27FC236}">
                  <a16:creationId xmlns:a16="http://schemas.microsoft.com/office/drawing/2014/main" id="{DBD4EEB0-C9BB-40E5-AE99-9FE44D34141C}"/>
                </a:ext>
              </a:extLst>
            </p:cNvPr>
            <p:cNvSpPr/>
            <p:nvPr/>
          </p:nvSpPr>
          <p:spPr>
            <a:xfrm>
              <a:off x="-9412835" y="2563091"/>
              <a:ext cx="5500255" cy="2050473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5" name="STYLISH">
              <a:extLst>
                <a:ext uri="{FF2B5EF4-FFF2-40B4-BE49-F238E27FC236}">
                  <a16:creationId xmlns:a16="http://schemas.microsoft.com/office/drawing/2014/main" id="{7B78F9C3-FF58-47A7-9896-DB2347A45EBF}"/>
                </a:ext>
              </a:extLst>
            </p:cNvPr>
            <p:cNvSpPr txBox="1"/>
            <p:nvPr/>
          </p:nvSpPr>
          <p:spPr>
            <a:xfrm>
              <a:off x="-8725074" y="2921168"/>
              <a:ext cx="388920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6000" b="1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STYLIS</a:t>
              </a:r>
              <a:r>
                <a:rPr lang="en-US" sz="6000" b="1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H</a:t>
              </a:r>
              <a:endParaRPr lang="id-ID" sz="6000" b="1" spc="6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246" name="DESIGN">
              <a:extLst>
                <a:ext uri="{FF2B5EF4-FFF2-40B4-BE49-F238E27FC236}">
                  <a16:creationId xmlns:a16="http://schemas.microsoft.com/office/drawing/2014/main" id="{CFCCC7ED-58C9-4F82-9505-3730EEBEF21F}"/>
                </a:ext>
              </a:extLst>
            </p:cNvPr>
            <p:cNvSpPr txBox="1"/>
            <p:nvPr/>
          </p:nvSpPr>
          <p:spPr>
            <a:xfrm>
              <a:off x="-8472543" y="3613665"/>
              <a:ext cx="3427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600" spc="2000" dirty="0">
                  <a:solidFill>
                    <a:schemeClr val="bg1"/>
                  </a:solidFill>
                  <a:latin typeface="Raleway" panose="020B0003030101060003" pitchFamily="34" charset="0"/>
                </a:rPr>
                <a:t>DESIGN</a:t>
              </a:r>
            </a:p>
          </p:txBody>
        </p:sp>
      </p:grpSp>
      <p:sp>
        <p:nvSpPr>
          <p:cNvPr id="239" name="TEXT DESCRIPTIONS">
            <a:extLst>
              <a:ext uri="{FF2B5EF4-FFF2-40B4-BE49-F238E27FC236}">
                <a16:creationId xmlns:a16="http://schemas.microsoft.com/office/drawing/2014/main" id="{EB9D1354-788B-4D29-A129-34644CF69231}"/>
              </a:ext>
            </a:extLst>
          </p:cNvPr>
          <p:cNvSpPr txBox="1"/>
          <p:nvPr/>
        </p:nvSpPr>
        <p:spPr>
          <a:xfrm>
            <a:off x="638708" y="5748896"/>
            <a:ext cx="449592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</a:t>
            </a:r>
            <a:r>
              <a:rPr lang="id-ID" sz="1000" dirty="0">
                <a:solidFill>
                  <a:schemeClr val="bg1"/>
                </a:solidFill>
                <a:latin typeface="Raleway" panose="020B0003030101060003" pitchFamily="34" charset="0"/>
              </a:rPr>
              <a:t>purus lectus malesuada libero, sit amet commodo magna eros quis urna.</a:t>
            </a:r>
            <a:endParaRPr lang="id-ID" sz="105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aphicFrame>
        <p:nvGraphicFramePr>
          <p:cNvPr id="240" name="CHART CIRCLE">
            <a:extLst>
              <a:ext uri="{FF2B5EF4-FFF2-40B4-BE49-F238E27FC236}">
                <a16:creationId xmlns:a16="http://schemas.microsoft.com/office/drawing/2014/main" id="{C7E2BA71-E8DC-4938-A6D3-A546B4CBD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307587"/>
              </p:ext>
            </p:extLst>
          </p:nvPr>
        </p:nvGraphicFramePr>
        <p:xfrm>
          <a:off x="1113892" y="4444213"/>
          <a:ext cx="1229000" cy="1175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41" name="TEXT YEAR">
            <a:extLst>
              <a:ext uri="{FF2B5EF4-FFF2-40B4-BE49-F238E27FC236}">
                <a16:creationId xmlns:a16="http://schemas.microsoft.com/office/drawing/2014/main" id="{3EC849A9-4B39-4CAA-AA00-9FBB838B9FFD}"/>
              </a:ext>
            </a:extLst>
          </p:cNvPr>
          <p:cNvGrpSpPr/>
          <p:nvPr/>
        </p:nvGrpSpPr>
        <p:grpSpPr>
          <a:xfrm>
            <a:off x="8996254" y="5738982"/>
            <a:ext cx="1047082" cy="215444"/>
            <a:chOff x="1677068" y="5270500"/>
            <a:chExt cx="1047082" cy="215444"/>
          </a:xfrm>
        </p:grpSpPr>
        <p:sp>
          <p:nvSpPr>
            <p:cNvPr id="242" name="TEXT YEAR">
              <a:extLst>
                <a:ext uri="{FF2B5EF4-FFF2-40B4-BE49-F238E27FC236}">
                  <a16:creationId xmlns:a16="http://schemas.microsoft.com/office/drawing/2014/main" id="{1A303C5A-16E9-4FFE-8B00-1B6A7FCB0936}"/>
                </a:ext>
              </a:extLst>
            </p:cNvPr>
            <p:cNvSpPr/>
            <p:nvPr/>
          </p:nvSpPr>
          <p:spPr>
            <a:xfrm>
              <a:off x="1699243" y="5270500"/>
              <a:ext cx="520700" cy="203200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3" name="TEXT YEAR">
              <a:extLst>
                <a:ext uri="{FF2B5EF4-FFF2-40B4-BE49-F238E27FC236}">
                  <a16:creationId xmlns:a16="http://schemas.microsoft.com/office/drawing/2014/main" id="{A0EBBF0A-004F-4007-BAF9-C91958836E74}"/>
                </a:ext>
              </a:extLst>
            </p:cNvPr>
            <p:cNvSpPr txBox="1"/>
            <p:nvPr/>
          </p:nvSpPr>
          <p:spPr>
            <a:xfrm>
              <a:off x="1677068" y="5270500"/>
              <a:ext cx="10470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" panose="020F0502020204030203" pitchFamily="34" charset="0"/>
                </a:rPr>
                <a:t>YEAR</a:t>
              </a:r>
              <a:r>
                <a:rPr lang="id-ID" sz="800" spc="300" dirty="0">
                  <a:solidFill>
                    <a:schemeClr val="bg1"/>
                  </a:solidFill>
                  <a:latin typeface="Lato" panose="020F0502020204030203" pitchFamily="34" charset="0"/>
                </a:rPr>
                <a:t> 2050</a:t>
              </a:r>
            </a:p>
          </p:txBody>
        </p:sp>
      </p:grpSp>
      <p:pic>
        <p:nvPicPr>
          <p:cNvPr id="20" name="PICTURE PLACEHOLDER LEFT 1" descr="A person standing next to a lake&#10;&#10;Description generated with high confidence">
            <a:extLst>
              <a:ext uri="{FF2B5EF4-FFF2-40B4-BE49-F238E27FC236}">
                <a16:creationId xmlns:a16="http://schemas.microsoft.com/office/drawing/2014/main" id="{DDFBE50E-4298-4EA2-A900-5F4150445B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62"/>
          <a:stretch>
            <a:fillRect/>
          </a:stretch>
        </p:blipFill>
        <p:spPr>
          <a:xfrm>
            <a:off x="-12958915" y="2"/>
            <a:ext cx="12192000" cy="6857999"/>
          </a:xfrm>
        </p:spPr>
      </p:pic>
      <p:grpSp>
        <p:nvGrpSpPr>
          <p:cNvPr id="101" name="PLUS PARTICLE">
            <a:extLst>
              <a:ext uri="{FF2B5EF4-FFF2-40B4-BE49-F238E27FC236}">
                <a16:creationId xmlns:a16="http://schemas.microsoft.com/office/drawing/2014/main" id="{1AE9EF58-D439-46BB-A5CB-2656BACEEB5C}"/>
              </a:ext>
            </a:extLst>
          </p:cNvPr>
          <p:cNvGrpSpPr/>
          <p:nvPr/>
        </p:nvGrpSpPr>
        <p:grpSpPr>
          <a:xfrm>
            <a:off x="-11796990" y="1559470"/>
            <a:ext cx="10698478" cy="4727220"/>
            <a:chOff x="991910" y="1568655"/>
            <a:chExt cx="10698478" cy="472722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90140C-CD6F-4B4B-8795-8966445AC65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14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186FE2C-897E-402E-8F90-9D296E116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5480184-B338-4422-BAD4-FB45569F8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98F6975-DAF4-451A-BD0D-8FA1021A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944609-8B77-4F68-9F20-02BBE23BA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12C2FA3-466B-4398-AD5F-898455B99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CB5BE78-4A3F-44A6-83A0-197D0C32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58D33D1-FBEE-470C-9123-4294A734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FF1794-B72F-41DF-92C9-C2541987B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351A370-C6E0-4911-ABE3-348865E5F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9DB4C48-3A7D-48FC-ABCE-83AF93E8F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D937643-73A2-490F-AE40-AAE19A2671EC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13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BB14F0B-4A03-4FB9-A356-DB2DB48BC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5B665AA-DEEE-462D-A8D0-8581F0C8C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44DDFB3-D9D3-435A-BEF7-0409935FC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738FF9B-0380-4F73-8A5D-8235F1428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4F4E-2729-4BCC-87EF-FDCA855F1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6CE381-DDD1-45CD-92A2-626C7F27C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F095EB0-21D3-4445-A0FD-EC5F1FE2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6FDF388-F4B0-4AC4-8A96-914561FA9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832672C-AF59-4582-A208-23FDA6F75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952F65-3AD3-41CB-A843-A94D71874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F4679AA-62B9-427D-ADEF-D1FC2434208E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9BB18BD-387B-411A-B4A7-A030C9822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408BDD8-72E5-4B7A-8CCF-0B172846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53D0FDB-6B76-4711-9F27-4DFB46A15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B9196A-8A28-46BE-9873-69F10DD4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ED096D1-17C3-4092-8C03-04DB0875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D211654-87D1-4343-85C8-F57CE5BB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95344F-163B-494C-9CA5-239C3942A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E7B680E-A501-45BD-87A2-41C1A3AFA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BD0494D-03B9-4992-871E-8F02C5902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2AD95-B647-423D-AD22-FEE557A7C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020AE67-A271-41E1-A856-44CAC0C2672A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1C9ED6F-1520-42C2-8552-FB07F9D8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7E26988-5714-4D8E-A2CC-D9CA8B8EE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827F697-969E-465F-AFBF-FC0BB99F7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3B9139-E11A-4C07-AD9E-CB986EE7B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E19367-5E4F-4B9C-B6A1-B2238AA7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BED43FD-1C8D-47D2-BFA6-ACFEC4AED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9A9F466-F60E-4363-BAF0-71815B771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EEEC318-0C5C-4807-A4B5-CE650C6D6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108464-AA65-4E56-B014-C6C780F4D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89FA2F1-0100-4AA6-B91D-B6D2473C5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16CE761-E07D-45C2-8E26-B964505491C6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A0A6CAE-8E9A-438B-B74B-8889E1DB6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71CF23-02D5-44D4-A7A7-9EED7676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92EDD-E776-43B3-84E1-F323F6882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2C06496-CCEE-4163-ADC3-754D4B609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E97CDF5-582F-4F72-B88D-2527C8E59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D99EC7C-52F4-47D8-AAA5-258934D05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1B3F8DC-AE04-45D0-8290-26939CDC5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870CBD0-0FBB-4069-B94F-3610B4A04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E791B7-AF9F-418B-A5A5-D68630A21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0A5FD44-EEA4-44B9-925C-224F039A4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57" name="PLUS PARTICLE">
            <a:extLst>
              <a:ext uri="{FF2B5EF4-FFF2-40B4-BE49-F238E27FC236}">
                <a16:creationId xmlns:a16="http://schemas.microsoft.com/office/drawing/2014/main" id="{2C5145C4-7FE6-4FBF-BE21-2956717EC1A3}"/>
              </a:ext>
            </a:extLst>
          </p:cNvPr>
          <p:cNvGrpSpPr/>
          <p:nvPr/>
        </p:nvGrpSpPr>
        <p:grpSpPr>
          <a:xfrm>
            <a:off x="-10661633" y="1166538"/>
            <a:ext cx="8764524" cy="5003794"/>
            <a:chOff x="1363259" y="1175723"/>
            <a:chExt cx="8764524" cy="5003794"/>
          </a:xfrm>
        </p:grpSpPr>
        <p:pic>
          <p:nvPicPr>
            <p:cNvPr id="15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0AF25FD-ACCB-46EB-A5C4-21963694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5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613E631-ACD3-4D86-AFB6-3DB3A9C7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175723"/>
              <a:ext cx="383458" cy="383458"/>
            </a:xfrm>
            <a:prstGeom prst="rect">
              <a:avLst/>
            </a:prstGeom>
          </p:spPr>
        </p:pic>
        <p:pic>
          <p:nvPicPr>
            <p:cNvPr id="16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0365902-003D-4F92-8D10-F14249C2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61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067F4ED-C0AE-476F-A34E-050E7FC2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sp>
        <p:nvSpPr>
          <p:cNvPr id="232" name="GRADIENT LAYER">
            <a:extLst>
              <a:ext uri="{FF2B5EF4-FFF2-40B4-BE49-F238E27FC236}">
                <a16:creationId xmlns:a16="http://schemas.microsoft.com/office/drawing/2014/main" id="{BBEE3EE6-7AAA-4CCF-8380-33490A973DFD}"/>
              </a:ext>
            </a:extLst>
          </p:cNvPr>
          <p:cNvSpPr/>
          <p:nvPr/>
        </p:nvSpPr>
        <p:spPr>
          <a:xfrm>
            <a:off x="-3480619" y="0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3" name="WHITE LAYER">
            <a:extLst>
              <a:ext uri="{FF2B5EF4-FFF2-40B4-BE49-F238E27FC236}">
                <a16:creationId xmlns:a16="http://schemas.microsoft.com/office/drawing/2014/main" id="{EFA005EA-CF20-447F-AD19-604D1DDB3F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8" name="TEXT YEAR">
            <a:extLst>
              <a:ext uri="{FF2B5EF4-FFF2-40B4-BE49-F238E27FC236}">
                <a16:creationId xmlns:a16="http://schemas.microsoft.com/office/drawing/2014/main" id="{4B70FF36-EC9C-423E-8705-C7C6EB916530}"/>
              </a:ext>
            </a:extLst>
          </p:cNvPr>
          <p:cNvGrpSpPr/>
          <p:nvPr/>
        </p:nvGrpSpPr>
        <p:grpSpPr>
          <a:xfrm>
            <a:off x="-11111832" y="5256553"/>
            <a:ext cx="1047082" cy="215444"/>
            <a:chOff x="1677068" y="5270500"/>
            <a:chExt cx="1047082" cy="215444"/>
          </a:xfrm>
        </p:grpSpPr>
        <p:sp>
          <p:nvSpPr>
            <p:cNvPr id="99" name="TEXT YEAR">
              <a:extLst>
                <a:ext uri="{FF2B5EF4-FFF2-40B4-BE49-F238E27FC236}">
                  <a16:creationId xmlns:a16="http://schemas.microsoft.com/office/drawing/2014/main" id="{595BF19E-3B6F-4524-AA9D-6AD255FE25D2}"/>
                </a:ext>
              </a:extLst>
            </p:cNvPr>
            <p:cNvSpPr/>
            <p:nvPr/>
          </p:nvSpPr>
          <p:spPr>
            <a:xfrm>
              <a:off x="1699243" y="5270500"/>
              <a:ext cx="520700" cy="203200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TEXT YEAR">
              <a:extLst>
                <a:ext uri="{FF2B5EF4-FFF2-40B4-BE49-F238E27FC236}">
                  <a16:creationId xmlns:a16="http://schemas.microsoft.com/office/drawing/2014/main" id="{C7DAB0C4-3CAD-4637-80AC-8849166F0D9C}"/>
                </a:ext>
              </a:extLst>
            </p:cNvPr>
            <p:cNvSpPr txBox="1"/>
            <p:nvPr/>
          </p:nvSpPr>
          <p:spPr>
            <a:xfrm>
              <a:off x="1677068" y="5270500"/>
              <a:ext cx="10470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" panose="020F0502020204030203" pitchFamily="34" charset="0"/>
                </a:rPr>
                <a:t>YEAR</a:t>
              </a:r>
              <a:r>
                <a:rPr lang="id-ID" sz="800" spc="300" dirty="0">
                  <a:solidFill>
                    <a:schemeClr val="bg1"/>
                  </a:solidFill>
                  <a:latin typeface="Lato" panose="020F0502020204030203" pitchFamily="34" charset="0"/>
                </a:rPr>
                <a:t> 2050</a:t>
              </a:r>
            </a:p>
          </p:txBody>
        </p:sp>
      </p:grpSp>
      <p:grpSp>
        <p:nvGrpSpPr>
          <p:cNvPr id="162" name="MAIN TEXT">
            <a:extLst>
              <a:ext uri="{FF2B5EF4-FFF2-40B4-BE49-F238E27FC236}">
                <a16:creationId xmlns:a16="http://schemas.microsoft.com/office/drawing/2014/main" id="{CF8B3810-C54F-4E6F-886A-9372261C2CF1}"/>
              </a:ext>
            </a:extLst>
          </p:cNvPr>
          <p:cNvGrpSpPr/>
          <p:nvPr/>
        </p:nvGrpSpPr>
        <p:grpSpPr>
          <a:xfrm>
            <a:off x="-10957919" y="1842455"/>
            <a:ext cx="3255134" cy="1123047"/>
            <a:chOff x="952498" y="1851640"/>
            <a:chExt cx="3255134" cy="1123047"/>
          </a:xfrm>
        </p:grpSpPr>
        <p:sp>
          <p:nvSpPr>
            <p:cNvPr id="163" name="OUR RECENT">
              <a:extLst>
                <a:ext uri="{FF2B5EF4-FFF2-40B4-BE49-F238E27FC236}">
                  <a16:creationId xmlns:a16="http://schemas.microsoft.com/office/drawing/2014/main" id="{0942C793-F500-4356-8721-0907DA515844}"/>
                </a:ext>
              </a:extLst>
            </p:cNvPr>
            <p:cNvSpPr txBox="1"/>
            <p:nvPr/>
          </p:nvSpPr>
          <p:spPr>
            <a:xfrm>
              <a:off x="998220" y="1851660"/>
              <a:ext cx="32094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OUR RECENT</a:t>
              </a:r>
            </a:p>
          </p:txBody>
        </p:sp>
        <p:sp>
          <p:nvSpPr>
            <p:cNvPr id="164" name="PROJECT">
              <a:extLst>
                <a:ext uri="{FF2B5EF4-FFF2-40B4-BE49-F238E27FC236}">
                  <a16:creationId xmlns:a16="http://schemas.microsoft.com/office/drawing/2014/main" id="{D6462305-59C1-463A-9B06-C0AC380A1B1A}"/>
                </a:ext>
              </a:extLst>
            </p:cNvPr>
            <p:cNvSpPr txBox="1"/>
            <p:nvPr/>
          </p:nvSpPr>
          <p:spPr>
            <a:xfrm>
              <a:off x="998220" y="2605355"/>
              <a:ext cx="1925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pc="800" dirty="0">
                  <a:solidFill>
                    <a:schemeClr val="bg1"/>
                  </a:solidFill>
                  <a:latin typeface="Raleway" panose="020B0003030101060003" pitchFamily="34" charset="0"/>
                </a:rPr>
                <a:t>PROJECT</a:t>
              </a:r>
            </a:p>
          </p:txBody>
        </p:sp>
        <p:sp>
          <p:nvSpPr>
            <p:cNvPr id="165" name="LINE">
              <a:extLst>
                <a:ext uri="{FF2B5EF4-FFF2-40B4-BE49-F238E27FC236}">
                  <a16:creationId xmlns:a16="http://schemas.microsoft.com/office/drawing/2014/main" id="{00AA19F8-F8FC-4B87-972D-C47A31C54936}"/>
                </a:ext>
              </a:extLst>
            </p:cNvPr>
            <p:cNvSpPr/>
            <p:nvPr/>
          </p:nvSpPr>
          <p:spPr>
            <a:xfrm rot="5400000">
              <a:off x="439433" y="2364705"/>
              <a:ext cx="1071850" cy="45719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29" name="PLUS PARTICLE" descr="A picture containing outdoor object, water&#10;&#10;Description generated with high confidence">
            <a:extLst>
              <a:ext uri="{FF2B5EF4-FFF2-40B4-BE49-F238E27FC236}">
                <a16:creationId xmlns:a16="http://schemas.microsoft.com/office/drawing/2014/main" id="{5F784E78-BDF1-4661-8503-FC499C78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2423" y="1034421"/>
            <a:ext cx="11007440" cy="4789158"/>
          </a:xfrm>
          <a:prstGeom prst="rect">
            <a:avLst/>
          </a:prstGeom>
        </p:spPr>
      </p:pic>
      <p:grpSp>
        <p:nvGrpSpPr>
          <p:cNvPr id="228" name="SCRATCHES">
            <a:extLst>
              <a:ext uri="{FF2B5EF4-FFF2-40B4-BE49-F238E27FC236}">
                <a16:creationId xmlns:a16="http://schemas.microsoft.com/office/drawing/2014/main" id="{CF056901-1844-4307-A704-8559C327F26B}"/>
              </a:ext>
            </a:extLst>
          </p:cNvPr>
          <p:cNvGrpSpPr/>
          <p:nvPr/>
        </p:nvGrpSpPr>
        <p:grpSpPr>
          <a:xfrm>
            <a:off x="255664" y="152400"/>
            <a:ext cx="11985472" cy="6858000"/>
            <a:chOff x="-12891291" y="0"/>
            <a:chExt cx="11985472" cy="6858000"/>
          </a:xfrm>
        </p:grpSpPr>
        <p:pic>
          <p:nvPicPr>
            <p:cNvPr id="230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95E43C1B-E9CF-4923-985D-27DDE7A12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231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3B834271-1C9E-49CA-AF93-D148A582A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07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3.95833E-6 -3.7037E-6 L 1 -3.7037E-6 " pathEditMode="relative" rAng="0" ptsTypes="AA">
                                      <p:cBhvr>
                                        <p:cTn id="9" dur="14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3.95833E-6 -7.40741E-7 L 1 -7.40741E-7 " pathEditMode="relative" rAng="0" ptsTypes="AA">
                                      <p:cBhvr>
                                        <p:cTn id="11" dur="1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375E-6 -2.96296E-6 L 1 -2.96296E-6 " pathEditMode="relative" rAng="0" ptsTypes="AA">
                                      <p:cBhvr>
                                        <p:cTn id="13" dur="1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1 0 " pathEditMode="relative" rAng="0" ptsTypes="AA">
                                      <p:cBhvr>
                                        <p:cTn id="17" dur="12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4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500" fill="hold"/>
                                        <p:tgtEl>
                                          <p:spTgt spid="17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4" dur="39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45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4200" fill="hold"/>
                                        <p:tgtEl>
                                          <p:spTgt spid="23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xit" presetSubtype="2" ac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25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3600" fill="hold"/>
                                        <p:tgtEl>
                                          <p:spTgt spid="2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3500" fill="hold"/>
                                        <p:tgtEl>
                                          <p:spTgt spid="2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7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3700" fill="hold"/>
                                        <p:tgtEl>
                                          <p:spTgt spid="2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1" presetClass="exit" presetSubtype="1" fill="hold" grpId="3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8" dur="1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3900" fill="hold"/>
                                        <p:tgtEl>
                                          <p:spTgt spid="2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125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1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12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3" presetClass="path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1.875E-6 0 L 1 0 " pathEditMode="relative" rAng="0" ptsTypes="AA">
                                      <p:cBhvr>
                                        <p:cTn id="75" dur="12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4200" fill="hold"/>
                                        <p:tgtEl>
                                          <p:spTgt spid="2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" presetClass="exit" presetSubtype="2" ac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9" grpId="0"/>
      <p:bldP spid="239" grpId="1"/>
      <p:bldGraphic spid="240" grpId="0">
        <p:bldAsOne/>
      </p:bldGraphic>
      <p:bldGraphic spid="240" grpId="2">
        <p:bldAsOne/>
      </p:bldGraphic>
      <p:bldGraphic spid="240" grpId="3">
        <p:bldAsOne/>
      </p:bldGraphic>
      <p:bldP spid="232" grpId="0" animBg="1"/>
      <p:bldP spid="232" grpId="1" animBg="1"/>
      <p:bldP spid="232" grpId="2" animBg="1"/>
      <p:bldP spid="2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RIGHT 2" descr="A person standing next to a lake&#10;&#10;Description generated with high confidence">
            <a:extLst>
              <a:ext uri="{FF2B5EF4-FFF2-40B4-BE49-F238E27FC236}">
                <a16:creationId xmlns:a16="http://schemas.microsoft.com/office/drawing/2014/main" id="{302C1500-3798-4C95-9038-0F7AD6DBF2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6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1" name="PICTURE PLACEHOLDER RIGHT 1" descr="A person standing next to a lake&#10;&#10;Description generated with high confidence">
            <a:extLst>
              <a:ext uri="{FF2B5EF4-FFF2-40B4-BE49-F238E27FC236}">
                <a16:creationId xmlns:a16="http://schemas.microsoft.com/office/drawing/2014/main" id="{7CE83373-B60F-4452-9556-CB4BB8060A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62"/>
          <a:stretch>
            <a:fillRect/>
          </a:stretch>
        </p:blipFill>
        <p:spPr/>
      </p:pic>
      <p:sp>
        <p:nvSpPr>
          <p:cNvPr id="9" name="TRANSPARENT LAYER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1" name="PLUS PARTICLE" descr="Right:  Plus Image 1">
            <a:extLst>
              <a:ext uri="{FF2B5EF4-FFF2-40B4-BE49-F238E27FC236}">
                <a16:creationId xmlns:a16="http://schemas.microsoft.com/office/drawing/2014/main" id="{800BFCCB-1C78-4750-80F3-72BC4935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7" y="1034421"/>
            <a:ext cx="11007440" cy="4789158"/>
          </a:xfrm>
          <a:prstGeom prst="rect">
            <a:avLst/>
          </a:prstGeom>
        </p:spPr>
      </p:pic>
      <p:grpSp>
        <p:nvGrpSpPr>
          <p:cNvPr id="172" name="PLUS PARTICLE" descr="Right:  Plus Image 2">
            <a:extLst>
              <a:ext uri="{FF2B5EF4-FFF2-40B4-BE49-F238E27FC236}">
                <a16:creationId xmlns:a16="http://schemas.microsoft.com/office/drawing/2014/main" id="{D818CC45-0234-4644-91F3-0F8043E819FE}"/>
              </a:ext>
            </a:extLst>
          </p:cNvPr>
          <p:cNvGrpSpPr/>
          <p:nvPr/>
        </p:nvGrpSpPr>
        <p:grpSpPr>
          <a:xfrm>
            <a:off x="395010" y="1559465"/>
            <a:ext cx="10698478" cy="4727220"/>
            <a:chOff x="991910" y="1568655"/>
            <a:chExt cx="10698478" cy="472722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A6CAE98-4EBC-495F-84ED-CF0F87977B56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2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21413DE-03F8-4C57-B5BF-EEBB80C0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EB3668F-D6E9-41C8-8668-7F1E357EC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E9398D-6005-4B9F-98A0-B4E6F919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B52E8-1C48-4902-9440-05DD0C6E3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4CC29C0-F635-45E4-9701-93E1C436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63540F0-3CE8-4376-9145-2A502732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B49E9C6-D1FF-4B0A-9F35-621A735C3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CFB8BB8-5461-457F-9507-2FF5B5FF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2265990-30A5-44AE-AE4C-8EA05597D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5D4D67D-964B-45D8-AFEB-A830F145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F3C04BC-3D37-4C02-A99D-3593685A0F71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2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5498DC3-B783-450D-B95C-92E4859B7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7A0939-76C9-4C6F-BB8F-0B321B0A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3D9553C-C447-47FC-9431-8773C7BE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02F9A9D-2681-42F9-A1A3-9366B4632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D824B8B-CE62-4626-9450-46BFFBD0E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4F14D6-D565-456B-A22F-2D6632F61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CE124A-C5D6-4095-8D4F-6B50AA1D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1015D6F-79B7-4775-965F-CB6BE5E3F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B10DD1-79B9-4973-8FAB-59982EDAC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E05D35-2F13-4D20-BF8F-188F6C5A0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C77AFDC-233E-4F7B-93FB-E583AE99B290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9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5E45FDE-B9A3-44D3-AF55-502B74813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6DD0CA-1980-4E82-90D2-E47616E33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3C61D1-06FD-49C2-9C80-E270A866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F69225C-7471-4B49-983D-A39F20400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707C299-FF94-4A1B-893B-80394D5B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3F347EE-78ED-4914-AFDA-B4FB9CE22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12B300-D2F3-48EE-AAF2-49C3CB5A6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EAE6C7-4A6B-43CC-BDF8-3443C2451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8AC04-35B4-4508-B0C3-BA8D4EDB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B26C1F-1ADB-4E46-A758-587D6A6CE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5DFA3B1-AD7A-4EBF-8F41-A17142578AFE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8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0D7E2B1-9746-42D5-AB0A-57E70B1FD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BF4138B-F7E1-4B3B-AC77-E0C46A594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4B4224C-D04B-4038-A1DF-CE38418CC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C058E33-22EB-4036-9495-73F3722AC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AC90E-70A5-4DD9-AA2D-D316B932E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2B2A729-CB78-475B-A7A3-2810611BA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18CBA0A-A9EE-43BA-B4A7-435EC0CC1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33E97AA-524F-4D16-B851-D2F57F9D1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9FB53A-E489-499A-98A1-AB5CBBF4E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7492B17-59C4-4A56-AA96-1AD52C10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45C6D69-22D0-4CAA-8AFB-74F46AA7E35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7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199E35-5F45-43D4-93F9-4DDB11199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7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B78AF3-6125-4A33-900F-5F04E1818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37DE80-A450-4C47-BCB2-FF27FB948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A7E7D5-7A9B-4543-9286-DAA0CDA5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8C45236-F33A-4A7A-A467-FBEBD8F92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385870-15BE-4072-BFA4-A3474D122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832B12B-72B7-40FF-B368-0DFA3462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B6C8CB-518F-4DD8-BC4B-2D2F8633F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AD6792-B998-4995-8570-5D3CA10C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1F86169-E6C1-4A07-89C1-B91D550BB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66" name="PLUS PARTICLE" descr="Right:  Plus image 3">
            <a:extLst>
              <a:ext uri="{FF2B5EF4-FFF2-40B4-BE49-F238E27FC236}">
                <a16:creationId xmlns:a16="http://schemas.microsoft.com/office/drawing/2014/main" id="{ECB550A9-142C-4655-8EED-B221385937BB}"/>
              </a:ext>
            </a:extLst>
          </p:cNvPr>
          <p:cNvGrpSpPr/>
          <p:nvPr/>
        </p:nvGrpSpPr>
        <p:grpSpPr>
          <a:xfrm>
            <a:off x="1530367" y="1034616"/>
            <a:ext cx="8764524" cy="5135719"/>
            <a:chOff x="1363259" y="1043798"/>
            <a:chExt cx="8764524" cy="5135719"/>
          </a:xfrm>
        </p:grpSpPr>
        <p:pic>
          <p:nvPicPr>
            <p:cNvPr id="167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7C5BE2-BB38-49BF-99CA-105F5A0D5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6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B332AEE-E120-4C1A-A1A5-F21293AD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798"/>
              <a:ext cx="383458" cy="383458"/>
            </a:xfrm>
            <a:prstGeom prst="rect">
              <a:avLst/>
            </a:prstGeom>
          </p:spPr>
        </p:pic>
        <p:pic>
          <p:nvPicPr>
            <p:cNvPr id="16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69402DF-300C-4172-B602-6DD8D319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7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1278675-A8D7-4E12-B181-D478CDD9C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grpSp>
        <p:nvGrpSpPr>
          <p:cNvPr id="232" name="MAIN TEXT" descr="Right:  Main Text">
            <a:extLst>
              <a:ext uri="{FF2B5EF4-FFF2-40B4-BE49-F238E27FC236}">
                <a16:creationId xmlns:a16="http://schemas.microsoft.com/office/drawing/2014/main" id="{43A6524F-C958-401A-9447-A8E76442B539}"/>
              </a:ext>
            </a:extLst>
          </p:cNvPr>
          <p:cNvGrpSpPr/>
          <p:nvPr/>
        </p:nvGrpSpPr>
        <p:grpSpPr>
          <a:xfrm>
            <a:off x="1234081" y="1842435"/>
            <a:ext cx="3255134" cy="1123047"/>
            <a:chOff x="952498" y="1851640"/>
            <a:chExt cx="3255134" cy="1123047"/>
          </a:xfrm>
        </p:grpSpPr>
        <p:sp>
          <p:nvSpPr>
            <p:cNvPr id="233" name="OUR RECENT">
              <a:extLst>
                <a:ext uri="{FF2B5EF4-FFF2-40B4-BE49-F238E27FC236}">
                  <a16:creationId xmlns:a16="http://schemas.microsoft.com/office/drawing/2014/main" id="{4B28C0AC-8D55-438A-9A06-BCB540ABBE32}"/>
                </a:ext>
              </a:extLst>
            </p:cNvPr>
            <p:cNvSpPr txBox="1"/>
            <p:nvPr/>
          </p:nvSpPr>
          <p:spPr>
            <a:xfrm>
              <a:off x="998220" y="1851660"/>
              <a:ext cx="32094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b="1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OUR RECENT</a:t>
              </a:r>
            </a:p>
          </p:txBody>
        </p:sp>
        <p:sp>
          <p:nvSpPr>
            <p:cNvPr id="234" name="PROJECT">
              <a:extLst>
                <a:ext uri="{FF2B5EF4-FFF2-40B4-BE49-F238E27FC236}">
                  <a16:creationId xmlns:a16="http://schemas.microsoft.com/office/drawing/2014/main" id="{479AE703-FC24-4BFA-9685-0F11E0668A16}"/>
                </a:ext>
              </a:extLst>
            </p:cNvPr>
            <p:cNvSpPr txBox="1"/>
            <p:nvPr/>
          </p:nvSpPr>
          <p:spPr>
            <a:xfrm>
              <a:off x="998220" y="2605355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pc="800" dirty="0">
                  <a:solidFill>
                    <a:schemeClr val="bg1"/>
                  </a:solidFill>
                  <a:latin typeface="Raleway" panose="020B0003030101060003" pitchFamily="34" charset="0"/>
                </a:rPr>
                <a:t>PROJECT</a:t>
              </a:r>
              <a:r>
                <a:rPr lang="en-US" spc="800" dirty="0">
                  <a:solidFill>
                    <a:schemeClr val="bg1"/>
                  </a:solidFill>
                  <a:latin typeface="Raleway" panose="020B0003030101060003" pitchFamily="34" charset="0"/>
                </a:rPr>
                <a:t>S</a:t>
              </a:r>
              <a:endParaRPr lang="id-ID" spc="8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235" name="VERTICAL LINE">
              <a:extLst>
                <a:ext uri="{FF2B5EF4-FFF2-40B4-BE49-F238E27FC236}">
                  <a16:creationId xmlns:a16="http://schemas.microsoft.com/office/drawing/2014/main" id="{CDED342B-42CD-46D1-BD49-6C6B6B76BB9E}"/>
                </a:ext>
              </a:extLst>
            </p:cNvPr>
            <p:cNvSpPr/>
            <p:nvPr/>
          </p:nvSpPr>
          <p:spPr>
            <a:xfrm rot="5400000">
              <a:off x="439433" y="2364705"/>
              <a:ext cx="1071850" cy="45719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aphicFrame>
        <p:nvGraphicFramePr>
          <p:cNvPr id="228" name="CHART LINE">
            <a:extLst>
              <a:ext uri="{FF2B5EF4-FFF2-40B4-BE49-F238E27FC236}">
                <a16:creationId xmlns:a16="http://schemas.microsoft.com/office/drawing/2014/main" id="{F589E1FE-293E-4AA7-A53D-0318D9ECD9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070080"/>
              </p:ext>
            </p:extLst>
          </p:nvPr>
        </p:nvGraphicFramePr>
        <p:xfrm>
          <a:off x="3558498" y="2042767"/>
          <a:ext cx="3468914" cy="2525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9" name="TEXT DESCRIPTIONS">
            <a:extLst>
              <a:ext uri="{FF2B5EF4-FFF2-40B4-BE49-F238E27FC236}">
                <a16:creationId xmlns:a16="http://schemas.microsoft.com/office/drawing/2014/main" id="{4239032A-6C52-47F3-9741-13E155957552}"/>
              </a:ext>
            </a:extLst>
          </p:cNvPr>
          <p:cNvSpPr txBox="1"/>
          <p:nvPr/>
        </p:nvSpPr>
        <p:spPr>
          <a:xfrm>
            <a:off x="1210311" y="3138176"/>
            <a:ext cx="220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grpSp>
        <p:nvGrpSpPr>
          <p:cNvPr id="2" name="DOTS CHART 1">
            <a:extLst>
              <a:ext uri="{FF2B5EF4-FFF2-40B4-BE49-F238E27FC236}">
                <a16:creationId xmlns:a16="http://schemas.microsoft.com/office/drawing/2014/main" id="{97750178-C0D8-4C73-9D7D-59C01A6123C8}"/>
              </a:ext>
            </a:extLst>
          </p:cNvPr>
          <p:cNvGrpSpPr/>
          <p:nvPr/>
        </p:nvGrpSpPr>
        <p:grpSpPr>
          <a:xfrm>
            <a:off x="1125077" y="3918983"/>
            <a:ext cx="2588148" cy="230832"/>
            <a:chOff x="1028800" y="3918983"/>
            <a:chExt cx="2588148" cy="230832"/>
          </a:xfrm>
        </p:grpSpPr>
        <p:sp>
          <p:nvSpPr>
            <p:cNvPr id="230" name="DOT">
              <a:extLst>
                <a:ext uri="{FF2B5EF4-FFF2-40B4-BE49-F238E27FC236}">
                  <a16:creationId xmlns:a16="http://schemas.microsoft.com/office/drawing/2014/main" id="{63B34C78-DF84-4FB1-B5DA-52B14214A7CF}"/>
                </a:ext>
              </a:extLst>
            </p:cNvPr>
            <p:cNvSpPr/>
            <p:nvPr/>
          </p:nvSpPr>
          <p:spPr>
            <a:xfrm>
              <a:off x="1539147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1" name="DOT">
              <a:extLst>
                <a:ext uri="{FF2B5EF4-FFF2-40B4-BE49-F238E27FC236}">
                  <a16:creationId xmlns:a16="http://schemas.microsoft.com/office/drawing/2014/main" id="{0665302D-007D-450A-A50D-73F82AC9A6ED}"/>
                </a:ext>
              </a:extLst>
            </p:cNvPr>
            <p:cNvSpPr/>
            <p:nvPr/>
          </p:nvSpPr>
          <p:spPr>
            <a:xfrm>
              <a:off x="1710430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6" name="DOT">
              <a:extLst>
                <a:ext uri="{FF2B5EF4-FFF2-40B4-BE49-F238E27FC236}">
                  <a16:creationId xmlns:a16="http://schemas.microsoft.com/office/drawing/2014/main" id="{EF2BC9AD-7738-46E1-A8C2-E9CBF221D2EE}"/>
                </a:ext>
              </a:extLst>
            </p:cNvPr>
            <p:cNvSpPr/>
            <p:nvPr/>
          </p:nvSpPr>
          <p:spPr>
            <a:xfrm>
              <a:off x="1891405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7" name="DOT">
              <a:extLst>
                <a:ext uri="{FF2B5EF4-FFF2-40B4-BE49-F238E27FC236}">
                  <a16:creationId xmlns:a16="http://schemas.microsoft.com/office/drawing/2014/main" id="{764EBA28-BF63-42C2-BD1B-CAF2DC7BC92F}"/>
                </a:ext>
              </a:extLst>
            </p:cNvPr>
            <p:cNvSpPr/>
            <p:nvPr/>
          </p:nvSpPr>
          <p:spPr>
            <a:xfrm>
              <a:off x="2062855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8" name="DOT">
              <a:extLst>
                <a:ext uri="{FF2B5EF4-FFF2-40B4-BE49-F238E27FC236}">
                  <a16:creationId xmlns:a16="http://schemas.microsoft.com/office/drawing/2014/main" id="{AF12846F-8398-40AF-B1BB-DD5275F1FD86}"/>
                </a:ext>
              </a:extLst>
            </p:cNvPr>
            <p:cNvSpPr/>
            <p:nvPr/>
          </p:nvSpPr>
          <p:spPr>
            <a:xfrm>
              <a:off x="2236178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9" name="DOT">
              <a:extLst>
                <a:ext uri="{FF2B5EF4-FFF2-40B4-BE49-F238E27FC236}">
                  <a16:creationId xmlns:a16="http://schemas.microsoft.com/office/drawing/2014/main" id="{ADEA6400-CC7F-441E-A5D4-645B8C8721A4}"/>
                </a:ext>
              </a:extLst>
            </p:cNvPr>
            <p:cNvSpPr/>
            <p:nvPr/>
          </p:nvSpPr>
          <p:spPr>
            <a:xfrm>
              <a:off x="2416976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0" name="DOT">
              <a:extLst>
                <a:ext uri="{FF2B5EF4-FFF2-40B4-BE49-F238E27FC236}">
                  <a16:creationId xmlns:a16="http://schemas.microsoft.com/office/drawing/2014/main" id="{28F1D907-F874-4F76-B825-B23618EF275B}"/>
                </a:ext>
              </a:extLst>
            </p:cNvPr>
            <p:cNvSpPr/>
            <p:nvPr/>
          </p:nvSpPr>
          <p:spPr>
            <a:xfrm>
              <a:off x="2593189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1" name="DOT">
              <a:extLst>
                <a:ext uri="{FF2B5EF4-FFF2-40B4-BE49-F238E27FC236}">
                  <a16:creationId xmlns:a16="http://schemas.microsoft.com/office/drawing/2014/main" id="{45C1EB28-6074-48E9-8C6F-1E24D0F977D4}"/>
                </a:ext>
              </a:extLst>
            </p:cNvPr>
            <p:cNvSpPr/>
            <p:nvPr/>
          </p:nvSpPr>
          <p:spPr>
            <a:xfrm>
              <a:off x="2765664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2" name="DOT">
              <a:extLst>
                <a:ext uri="{FF2B5EF4-FFF2-40B4-BE49-F238E27FC236}">
                  <a16:creationId xmlns:a16="http://schemas.microsoft.com/office/drawing/2014/main" id="{0464C983-E721-4410-81C2-38594F6C2CD9}"/>
                </a:ext>
              </a:extLst>
            </p:cNvPr>
            <p:cNvSpPr/>
            <p:nvPr/>
          </p:nvSpPr>
          <p:spPr>
            <a:xfrm>
              <a:off x="2918948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3" name="DOT">
              <a:extLst>
                <a:ext uri="{FF2B5EF4-FFF2-40B4-BE49-F238E27FC236}">
                  <a16:creationId xmlns:a16="http://schemas.microsoft.com/office/drawing/2014/main" id="{F5A4FF2D-DD83-49B5-ADE5-A215CAEA318B}"/>
                </a:ext>
              </a:extLst>
            </p:cNvPr>
            <p:cNvSpPr/>
            <p:nvPr/>
          </p:nvSpPr>
          <p:spPr>
            <a:xfrm>
              <a:off x="3115752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4" name="TEXT">
              <a:extLst>
                <a:ext uri="{FF2B5EF4-FFF2-40B4-BE49-F238E27FC236}">
                  <a16:creationId xmlns:a16="http://schemas.microsoft.com/office/drawing/2014/main" id="{CB0BFA18-C68A-4FA1-8D7F-099AC31CB113}"/>
                </a:ext>
              </a:extLst>
            </p:cNvPr>
            <p:cNvSpPr txBox="1"/>
            <p:nvPr/>
          </p:nvSpPr>
          <p:spPr>
            <a:xfrm>
              <a:off x="1028800" y="3918983"/>
              <a:ext cx="52610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900" dirty="0">
                  <a:solidFill>
                    <a:schemeClr val="bg1"/>
                  </a:solidFill>
                  <a:latin typeface="Raleway" panose="020B0003030101060003" pitchFamily="34" charset="0"/>
                </a:rPr>
                <a:t>Text A</a:t>
              </a:r>
            </a:p>
          </p:txBody>
        </p:sp>
        <p:sp>
          <p:nvSpPr>
            <p:cNvPr id="245" name="PERCENT">
              <a:extLst>
                <a:ext uri="{FF2B5EF4-FFF2-40B4-BE49-F238E27FC236}">
                  <a16:creationId xmlns:a16="http://schemas.microsoft.com/office/drawing/2014/main" id="{BDC2264E-7F40-4D79-A652-1527EA320057}"/>
                </a:ext>
              </a:extLst>
            </p:cNvPr>
            <p:cNvSpPr txBox="1"/>
            <p:nvPr/>
          </p:nvSpPr>
          <p:spPr>
            <a:xfrm>
              <a:off x="3206258" y="3918983"/>
              <a:ext cx="4106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900" dirty="0">
                  <a:solidFill>
                    <a:schemeClr val="bg1"/>
                  </a:solidFill>
                  <a:latin typeface="Lato" panose="020F0502020204030203" pitchFamily="34" charset="0"/>
                </a:rPr>
                <a:t>70%</a:t>
              </a:r>
            </a:p>
          </p:txBody>
        </p:sp>
      </p:grpSp>
      <p:grpSp>
        <p:nvGrpSpPr>
          <p:cNvPr id="246" name="DOTS CHART 2">
            <a:extLst>
              <a:ext uri="{FF2B5EF4-FFF2-40B4-BE49-F238E27FC236}">
                <a16:creationId xmlns:a16="http://schemas.microsoft.com/office/drawing/2014/main" id="{1CABFF8C-1B14-4C00-96C2-643B93237758}"/>
              </a:ext>
            </a:extLst>
          </p:cNvPr>
          <p:cNvGrpSpPr/>
          <p:nvPr/>
        </p:nvGrpSpPr>
        <p:grpSpPr>
          <a:xfrm>
            <a:off x="1125077" y="4100966"/>
            <a:ext cx="2588148" cy="230832"/>
            <a:chOff x="1028800" y="3918983"/>
            <a:chExt cx="2588148" cy="230832"/>
          </a:xfrm>
        </p:grpSpPr>
        <p:sp>
          <p:nvSpPr>
            <p:cNvPr id="247" name="DOT">
              <a:extLst>
                <a:ext uri="{FF2B5EF4-FFF2-40B4-BE49-F238E27FC236}">
                  <a16:creationId xmlns:a16="http://schemas.microsoft.com/office/drawing/2014/main" id="{6AC7ED43-A65A-4C8B-9BEB-980FCE488B16}"/>
                </a:ext>
              </a:extLst>
            </p:cNvPr>
            <p:cNvSpPr/>
            <p:nvPr/>
          </p:nvSpPr>
          <p:spPr>
            <a:xfrm>
              <a:off x="1539147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8" name="DOT">
              <a:extLst>
                <a:ext uri="{FF2B5EF4-FFF2-40B4-BE49-F238E27FC236}">
                  <a16:creationId xmlns:a16="http://schemas.microsoft.com/office/drawing/2014/main" id="{C50E1882-A034-4E8D-8E63-31A8BB1E8168}"/>
                </a:ext>
              </a:extLst>
            </p:cNvPr>
            <p:cNvSpPr/>
            <p:nvPr/>
          </p:nvSpPr>
          <p:spPr>
            <a:xfrm>
              <a:off x="1710430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9" name="DOT">
              <a:extLst>
                <a:ext uri="{FF2B5EF4-FFF2-40B4-BE49-F238E27FC236}">
                  <a16:creationId xmlns:a16="http://schemas.microsoft.com/office/drawing/2014/main" id="{C35EA973-5B05-4A77-9E86-FD71DC8425B4}"/>
                </a:ext>
              </a:extLst>
            </p:cNvPr>
            <p:cNvSpPr/>
            <p:nvPr/>
          </p:nvSpPr>
          <p:spPr>
            <a:xfrm>
              <a:off x="1891405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0" name="DOT">
              <a:extLst>
                <a:ext uri="{FF2B5EF4-FFF2-40B4-BE49-F238E27FC236}">
                  <a16:creationId xmlns:a16="http://schemas.microsoft.com/office/drawing/2014/main" id="{C907F3DA-DF5A-4D50-8AA3-35B8B7416186}"/>
                </a:ext>
              </a:extLst>
            </p:cNvPr>
            <p:cNvSpPr/>
            <p:nvPr/>
          </p:nvSpPr>
          <p:spPr>
            <a:xfrm>
              <a:off x="2062855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1" name="DOT">
              <a:extLst>
                <a:ext uri="{FF2B5EF4-FFF2-40B4-BE49-F238E27FC236}">
                  <a16:creationId xmlns:a16="http://schemas.microsoft.com/office/drawing/2014/main" id="{12AA0E3B-0127-4E34-9F2D-A81356FE4CBA}"/>
                </a:ext>
              </a:extLst>
            </p:cNvPr>
            <p:cNvSpPr/>
            <p:nvPr/>
          </p:nvSpPr>
          <p:spPr>
            <a:xfrm>
              <a:off x="2236178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2" name="DOT">
              <a:extLst>
                <a:ext uri="{FF2B5EF4-FFF2-40B4-BE49-F238E27FC236}">
                  <a16:creationId xmlns:a16="http://schemas.microsoft.com/office/drawing/2014/main" id="{4AA457CA-6193-4B4C-9C87-FB39B298C3B0}"/>
                </a:ext>
              </a:extLst>
            </p:cNvPr>
            <p:cNvSpPr/>
            <p:nvPr/>
          </p:nvSpPr>
          <p:spPr>
            <a:xfrm>
              <a:off x="2416976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3" name="DOT">
              <a:extLst>
                <a:ext uri="{FF2B5EF4-FFF2-40B4-BE49-F238E27FC236}">
                  <a16:creationId xmlns:a16="http://schemas.microsoft.com/office/drawing/2014/main" id="{455B8A17-FA98-4562-80D1-E91BB96FAAA9}"/>
                </a:ext>
              </a:extLst>
            </p:cNvPr>
            <p:cNvSpPr/>
            <p:nvPr/>
          </p:nvSpPr>
          <p:spPr>
            <a:xfrm>
              <a:off x="2593189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4" name="DOT">
              <a:extLst>
                <a:ext uri="{FF2B5EF4-FFF2-40B4-BE49-F238E27FC236}">
                  <a16:creationId xmlns:a16="http://schemas.microsoft.com/office/drawing/2014/main" id="{5052638D-7842-4109-A6D0-E4DAE8EA9E2B}"/>
                </a:ext>
              </a:extLst>
            </p:cNvPr>
            <p:cNvSpPr/>
            <p:nvPr/>
          </p:nvSpPr>
          <p:spPr>
            <a:xfrm>
              <a:off x="2765664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5" name="DOT">
              <a:extLst>
                <a:ext uri="{FF2B5EF4-FFF2-40B4-BE49-F238E27FC236}">
                  <a16:creationId xmlns:a16="http://schemas.microsoft.com/office/drawing/2014/main" id="{18E2B37A-BA7D-473D-8339-BE703DCCE694}"/>
                </a:ext>
              </a:extLst>
            </p:cNvPr>
            <p:cNvSpPr/>
            <p:nvPr/>
          </p:nvSpPr>
          <p:spPr>
            <a:xfrm>
              <a:off x="2918948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6" name="DOT">
              <a:extLst>
                <a:ext uri="{FF2B5EF4-FFF2-40B4-BE49-F238E27FC236}">
                  <a16:creationId xmlns:a16="http://schemas.microsoft.com/office/drawing/2014/main" id="{3DBEADA7-6B84-45C3-B1B7-0B792E89AE22}"/>
                </a:ext>
              </a:extLst>
            </p:cNvPr>
            <p:cNvSpPr/>
            <p:nvPr/>
          </p:nvSpPr>
          <p:spPr>
            <a:xfrm>
              <a:off x="3115752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7" name="TEXT">
              <a:extLst>
                <a:ext uri="{FF2B5EF4-FFF2-40B4-BE49-F238E27FC236}">
                  <a16:creationId xmlns:a16="http://schemas.microsoft.com/office/drawing/2014/main" id="{A8EF4F68-0A68-4C2C-A30B-C21DB51D2F08}"/>
                </a:ext>
              </a:extLst>
            </p:cNvPr>
            <p:cNvSpPr txBox="1"/>
            <p:nvPr/>
          </p:nvSpPr>
          <p:spPr>
            <a:xfrm>
              <a:off x="1028800" y="3918983"/>
              <a:ext cx="52610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900" dirty="0">
                  <a:solidFill>
                    <a:schemeClr val="bg1"/>
                  </a:solidFill>
                  <a:latin typeface="Raleway" panose="020B0003030101060003" pitchFamily="34" charset="0"/>
                </a:rPr>
                <a:t>Text A</a:t>
              </a:r>
            </a:p>
          </p:txBody>
        </p:sp>
        <p:sp>
          <p:nvSpPr>
            <p:cNvPr id="258" name="PERCENT">
              <a:extLst>
                <a:ext uri="{FF2B5EF4-FFF2-40B4-BE49-F238E27FC236}">
                  <a16:creationId xmlns:a16="http://schemas.microsoft.com/office/drawing/2014/main" id="{07CDE0F9-FDB9-4CC1-BCEA-662B2EED38B3}"/>
                </a:ext>
              </a:extLst>
            </p:cNvPr>
            <p:cNvSpPr txBox="1"/>
            <p:nvPr/>
          </p:nvSpPr>
          <p:spPr>
            <a:xfrm>
              <a:off x="3206258" y="3918983"/>
              <a:ext cx="4106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900" dirty="0">
                  <a:solidFill>
                    <a:schemeClr val="bg1"/>
                  </a:solidFill>
                  <a:latin typeface="Lato" panose="020F0502020204030203" pitchFamily="34" charset="0"/>
                </a:rPr>
                <a:t>70%</a:t>
              </a:r>
            </a:p>
          </p:txBody>
        </p:sp>
      </p:grpSp>
      <p:grpSp>
        <p:nvGrpSpPr>
          <p:cNvPr id="259" name="DOTS CHART 3">
            <a:extLst>
              <a:ext uri="{FF2B5EF4-FFF2-40B4-BE49-F238E27FC236}">
                <a16:creationId xmlns:a16="http://schemas.microsoft.com/office/drawing/2014/main" id="{395C5117-67A4-42E6-80F2-47038CF5D06D}"/>
              </a:ext>
            </a:extLst>
          </p:cNvPr>
          <p:cNvGrpSpPr/>
          <p:nvPr/>
        </p:nvGrpSpPr>
        <p:grpSpPr>
          <a:xfrm>
            <a:off x="1125077" y="4253366"/>
            <a:ext cx="2588148" cy="230832"/>
            <a:chOff x="1028800" y="3918983"/>
            <a:chExt cx="2588148" cy="230832"/>
          </a:xfrm>
        </p:grpSpPr>
        <p:sp>
          <p:nvSpPr>
            <p:cNvPr id="260" name="DOT">
              <a:extLst>
                <a:ext uri="{FF2B5EF4-FFF2-40B4-BE49-F238E27FC236}">
                  <a16:creationId xmlns:a16="http://schemas.microsoft.com/office/drawing/2014/main" id="{F712E093-EECA-484C-BEEB-60B37D06C471}"/>
                </a:ext>
              </a:extLst>
            </p:cNvPr>
            <p:cNvSpPr/>
            <p:nvPr/>
          </p:nvSpPr>
          <p:spPr>
            <a:xfrm>
              <a:off x="1539147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1" name="DOT">
              <a:extLst>
                <a:ext uri="{FF2B5EF4-FFF2-40B4-BE49-F238E27FC236}">
                  <a16:creationId xmlns:a16="http://schemas.microsoft.com/office/drawing/2014/main" id="{8D4126DF-5AE1-429F-A302-60928D66AEB1}"/>
                </a:ext>
              </a:extLst>
            </p:cNvPr>
            <p:cNvSpPr/>
            <p:nvPr/>
          </p:nvSpPr>
          <p:spPr>
            <a:xfrm>
              <a:off x="1710430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2" name="DOT">
              <a:extLst>
                <a:ext uri="{FF2B5EF4-FFF2-40B4-BE49-F238E27FC236}">
                  <a16:creationId xmlns:a16="http://schemas.microsoft.com/office/drawing/2014/main" id="{534FA596-C17A-45A1-9540-28131F0DB6EE}"/>
                </a:ext>
              </a:extLst>
            </p:cNvPr>
            <p:cNvSpPr/>
            <p:nvPr/>
          </p:nvSpPr>
          <p:spPr>
            <a:xfrm>
              <a:off x="1891405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3" name="DOT">
              <a:extLst>
                <a:ext uri="{FF2B5EF4-FFF2-40B4-BE49-F238E27FC236}">
                  <a16:creationId xmlns:a16="http://schemas.microsoft.com/office/drawing/2014/main" id="{F4B89832-DF15-47DE-B5FB-1F28C26134B7}"/>
                </a:ext>
              </a:extLst>
            </p:cNvPr>
            <p:cNvSpPr/>
            <p:nvPr/>
          </p:nvSpPr>
          <p:spPr>
            <a:xfrm>
              <a:off x="2062855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4" name="DOT">
              <a:extLst>
                <a:ext uri="{FF2B5EF4-FFF2-40B4-BE49-F238E27FC236}">
                  <a16:creationId xmlns:a16="http://schemas.microsoft.com/office/drawing/2014/main" id="{D974840D-9876-4EFF-A9F2-6D4A8AB04F4E}"/>
                </a:ext>
              </a:extLst>
            </p:cNvPr>
            <p:cNvSpPr/>
            <p:nvPr/>
          </p:nvSpPr>
          <p:spPr>
            <a:xfrm>
              <a:off x="2236178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5" name="DOT">
              <a:extLst>
                <a:ext uri="{FF2B5EF4-FFF2-40B4-BE49-F238E27FC236}">
                  <a16:creationId xmlns:a16="http://schemas.microsoft.com/office/drawing/2014/main" id="{4A001113-F1FE-4BA5-ADD4-E9610855062E}"/>
                </a:ext>
              </a:extLst>
            </p:cNvPr>
            <p:cNvSpPr/>
            <p:nvPr/>
          </p:nvSpPr>
          <p:spPr>
            <a:xfrm>
              <a:off x="2416976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6" name="DOT">
              <a:extLst>
                <a:ext uri="{FF2B5EF4-FFF2-40B4-BE49-F238E27FC236}">
                  <a16:creationId xmlns:a16="http://schemas.microsoft.com/office/drawing/2014/main" id="{61DA5322-4F90-49EF-A601-DE317AB4EF8D}"/>
                </a:ext>
              </a:extLst>
            </p:cNvPr>
            <p:cNvSpPr/>
            <p:nvPr/>
          </p:nvSpPr>
          <p:spPr>
            <a:xfrm>
              <a:off x="2593189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7" name="DOT">
              <a:extLst>
                <a:ext uri="{FF2B5EF4-FFF2-40B4-BE49-F238E27FC236}">
                  <a16:creationId xmlns:a16="http://schemas.microsoft.com/office/drawing/2014/main" id="{7FF9C696-86EB-41C2-B7AB-243F02D44194}"/>
                </a:ext>
              </a:extLst>
            </p:cNvPr>
            <p:cNvSpPr/>
            <p:nvPr/>
          </p:nvSpPr>
          <p:spPr>
            <a:xfrm>
              <a:off x="2765664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8" name="DOT">
              <a:extLst>
                <a:ext uri="{FF2B5EF4-FFF2-40B4-BE49-F238E27FC236}">
                  <a16:creationId xmlns:a16="http://schemas.microsoft.com/office/drawing/2014/main" id="{5C02A099-01CE-4A85-8CB2-D83A51AF915E}"/>
                </a:ext>
              </a:extLst>
            </p:cNvPr>
            <p:cNvSpPr/>
            <p:nvPr/>
          </p:nvSpPr>
          <p:spPr>
            <a:xfrm>
              <a:off x="2918948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9" name="DOT">
              <a:extLst>
                <a:ext uri="{FF2B5EF4-FFF2-40B4-BE49-F238E27FC236}">
                  <a16:creationId xmlns:a16="http://schemas.microsoft.com/office/drawing/2014/main" id="{0E7AD6BC-D777-40B7-992F-94310E257FA3}"/>
                </a:ext>
              </a:extLst>
            </p:cNvPr>
            <p:cNvSpPr/>
            <p:nvPr/>
          </p:nvSpPr>
          <p:spPr>
            <a:xfrm>
              <a:off x="3115752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0" name="TEXT">
              <a:extLst>
                <a:ext uri="{FF2B5EF4-FFF2-40B4-BE49-F238E27FC236}">
                  <a16:creationId xmlns:a16="http://schemas.microsoft.com/office/drawing/2014/main" id="{9093B102-0D93-4F9A-9F24-E4D8F7AD9F3B}"/>
                </a:ext>
              </a:extLst>
            </p:cNvPr>
            <p:cNvSpPr txBox="1"/>
            <p:nvPr/>
          </p:nvSpPr>
          <p:spPr>
            <a:xfrm>
              <a:off x="1028800" y="3918983"/>
              <a:ext cx="52610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900" dirty="0">
                  <a:solidFill>
                    <a:schemeClr val="bg1"/>
                  </a:solidFill>
                  <a:latin typeface="Raleway" panose="020B0003030101060003" pitchFamily="34" charset="0"/>
                </a:rPr>
                <a:t>Text A</a:t>
              </a:r>
            </a:p>
          </p:txBody>
        </p:sp>
        <p:sp>
          <p:nvSpPr>
            <p:cNvPr id="271" name="PERCENT">
              <a:extLst>
                <a:ext uri="{FF2B5EF4-FFF2-40B4-BE49-F238E27FC236}">
                  <a16:creationId xmlns:a16="http://schemas.microsoft.com/office/drawing/2014/main" id="{D55D0996-A3CB-47D0-8051-73360F85415F}"/>
                </a:ext>
              </a:extLst>
            </p:cNvPr>
            <p:cNvSpPr txBox="1"/>
            <p:nvPr/>
          </p:nvSpPr>
          <p:spPr>
            <a:xfrm>
              <a:off x="3206258" y="3918983"/>
              <a:ext cx="4106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900" dirty="0">
                  <a:solidFill>
                    <a:schemeClr val="bg1"/>
                  </a:solidFill>
                  <a:latin typeface="Lato" panose="020F0502020204030203" pitchFamily="34" charset="0"/>
                </a:rPr>
                <a:t>70%</a:t>
              </a:r>
            </a:p>
          </p:txBody>
        </p:sp>
      </p:grpSp>
      <p:grpSp>
        <p:nvGrpSpPr>
          <p:cNvPr id="272" name="DOTS CHART 4">
            <a:extLst>
              <a:ext uri="{FF2B5EF4-FFF2-40B4-BE49-F238E27FC236}">
                <a16:creationId xmlns:a16="http://schemas.microsoft.com/office/drawing/2014/main" id="{F359E46F-B2E8-4683-B298-42FFCE259B90}"/>
              </a:ext>
            </a:extLst>
          </p:cNvPr>
          <p:cNvGrpSpPr/>
          <p:nvPr/>
        </p:nvGrpSpPr>
        <p:grpSpPr>
          <a:xfrm>
            <a:off x="1125077" y="4405766"/>
            <a:ext cx="2588148" cy="230832"/>
            <a:chOff x="1028800" y="3918983"/>
            <a:chExt cx="2588148" cy="230832"/>
          </a:xfrm>
        </p:grpSpPr>
        <p:sp>
          <p:nvSpPr>
            <p:cNvPr id="273" name="DOT">
              <a:extLst>
                <a:ext uri="{FF2B5EF4-FFF2-40B4-BE49-F238E27FC236}">
                  <a16:creationId xmlns:a16="http://schemas.microsoft.com/office/drawing/2014/main" id="{F64B6EF0-B20E-4C16-87C0-F509BD8D11AF}"/>
                </a:ext>
              </a:extLst>
            </p:cNvPr>
            <p:cNvSpPr/>
            <p:nvPr/>
          </p:nvSpPr>
          <p:spPr>
            <a:xfrm>
              <a:off x="1539147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4" name="DOT">
              <a:extLst>
                <a:ext uri="{FF2B5EF4-FFF2-40B4-BE49-F238E27FC236}">
                  <a16:creationId xmlns:a16="http://schemas.microsoft.com/office/drawing/2014/main" id="{78EF0298-1D58-438F-BEF8-6917BD09A35E}"/>
                </a:ext>
              </a:extLst>
            </p:cNvPr>
            <p:cNvSpPr/>
            <p:nvPr/>
          </p:nvSpPr>
          <p:spPr>
            <a:xfrm>
              <a:off x="1710430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5" name="DOT">
              <a:extLst>
                <a:ext uri="{FF2B5EF4-FFF2-40B4-BE49-F238E27FC236}">
                  <a16:creationId xmlns:a16="http://schemas.microsoft.com/office/drawing/2014/main" id="{294DA5FE-C8F5-410D-894F-FC7500876859}"/>
                </a:ext>
              </a:extLst>
            </p:cNvPr>
            <p:cNvSpPr/>
            <p:nvPr/>
          </p:nvSpPr>
          <p:spPr>
            <a:xfrm>
              <a:off x="1891405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6" name="DOT">
              <a:extLst>
                <a:ext uri="{FF2B5EF4-FFF2-40B4-BE49-F238E27FC236}">
                  <a16:creationId xmlns:a16="http://schemas.microsoft.com/office/drawing/2014/main" id="{EBCEF779-81FD-47A9-9C41-D9FB70B3CEF9}"/>
                </a:ext>
              </a:extLst>
            </p:cNvPr>
            <p:cNvSpPr/>
            <p:nvPr/>
          </p:nvSpPr>
          <p:spPr>
            <a:xfrm>
              <a:off x="2062855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7" name="DOT">
              <a:extLst>
                <a:ext uri="{FF2B5EF4-FFF2-40B4-BE49-F238E27FC236}">
                  <a16:creationId xmlns:a16="http://schemas.microsoft.com/office/drawing/2014/main" id="{ADB45FD2-D78C-45AB-B392-46C29BAF3F36}"/>
                </a:ext>
              </a:extLst>
            </p:cNvPr>
            <p:cNvSpPr/>
            <p:nvPr/>
          </p:nvSpPr>
          <p:spPr>
            <a:xfrm>
              <a:off x="2236178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8" name="DOT">
              <a:extLst>
                <a:ext uri="{FF2B5EF4-FFF2-40B4-BE49-F238E27FC236}">
                  <a16:creationId xmlns:a16="http://schemas.microsoft.com/office/drawing/2014/main" id="{E0F95E1E-A431-44A6-BC81-45ED1CF1D6F3}"/>
                </a:ext>
              </a:extLst>
            </p:cNvPr>
            <p:cNvSpPr/>
            <p:nvPr/>
          </p:nvSpPr>
          <p:spPr>
            <a:xfrm>
              <a:off x="2416976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9" name="DOT">
              <a:extLst>
                <a:ext uri="{FF2B5EF4-FFF2-40B4-BE49-F238E27FC236}">
                  <a16:creationId xmlns:a16="http://schemas.microsoft.com/office/drawing/2014/main" id="{C3725BC2-5925-409A-B379-62973973E6D9}"/>
                </a:ext>
              </a:extLst>
            </p:cNvPr>
            <p:cNvSpPr/>
            <p:nvPr/>
          </p:nvSpPr>
          <p:spPr>
            <a:xfrm>
              <a:off x="2593189" y="3993124"/>
              <a:ext cx="82550" cy="82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0" name="DOT">
              <a:extLst>
                <a:ext uri="{FF2B5EF4-FFF2-40B4-BE49-F238E27FC236}">
                  <a16:creationId xmlns:a16="http://schemas.microsoft.com/office/drawing/2014/main" id="{FA8CE04D-4148-4946-B8CF-1063C6CA2D17}"/>
                </a:ext>
              </a:extLst>
            </p:cNvPr>
            <p:cNvSpPr/>
            <p:nvPr/>
          </p:nvSpPr>
          <p:spPr>
            <a:xfrm>
              <a:off x="2765664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1" name="DOT">
              <a:extLst>
                <a:ext uri="{FF2B5EF4-FFF2-40B4-BE49-F238E27FC236}">
                  <a16:creationId xmlns:a16="http://schemas.microsoft.com/office/drawing/2014/main" id="{DABA6179-E09D-4E87-AFB3-B5E053A93EF5}"/>
                </a:ext>
              </a:extLst>
            </p:cNvPr>
            <p:cNvSpPr/>
            <p:nvPr/>
          </p:nvSpPr>
          <p:spPr>
            <a:xfrm>
              <a:off x="2918948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2" name="DOT">
              <a:extLst>
                <a:ext uri="{FF2B5EF4-FFF2-40B4-BE49-F238E27FC236}">
                  <a16:creationId xmlns:a16="http://schemas.microsoft.com/office/drawing/2014/main" id="{25B5A441-5C3D-40A8-A6A9-1C14ABEEB75E}"/>
                </a:ext>
              </a:extLst>
            </p:cNvPr>
            <p:cNvSpPr/>
            <p:nvPr/>
          </p:nvSpPr>
          <p:spPr>
            <a:xfrm>
              <a:off x="3115752" y="3993124"/>
              <a:ext cx="82550" cy="82550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3" name="TEXT 4">
              <a:extLst>
                <a:ext uri="{FF2B5EF4-FFF2-40B4-BE49-F238E27FC236}">
                  <a16:creationId xmlns:a16="http://schemas.microsoft.com/office/drawing/2014/main" id="{DFA32FC2-385C-488F-AE35-BFA5801F2B84}"/>
                </a:ext>
              </a:extLst>
            </p:cNvPr>
            <p:cNvSpPr txBox="1"/>
            <p:nvPr/>
          </p:nvSpPr>
          <p:spPr>
            <a:xfrm>
              <a:off x="1028800" y="3918983"/>
              <a:ext cx="52610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900" dirty="0">
                  <a:solidFill>
                    <a:schemeClr val="bg1"/>
                  </a:solidFill>
                  <a:latin typeface="Raleway" panose="020B0003030101060003" pitchFamily="34" charset="0"/>
                </a:rPr>
                <a:t>Text A</a:t>
              </a:r>
            </a:p>
          </p:txBody>
        </p:sp>
        <p:sp>
          <p:nvSpPr>
            <p:cNvPr id="284" name="PERCENT">
              <a:extLst>
                <a:ext uri="{FF2B5EF4-FFF2-40B4-BE49-F238E27FC236}">
                  <a16:creationId xmlns:a16="http://schemas.microsoft.com/office/drawing/2014/main" id="{5FC2A12C-4766-4D80-B3FC-06716A570051}"/>
                </a:ext>
              </a:extLst>
            </p:cNvPr>
            <p:cNvSpPr txBox="1"/>
            <p:nvPr/>
          </p:nvSpPr>
          <p:spPr>
            <a:xfrm>
              <a:off x="3206258" y="3918983"/>
              <a:ext cx="4106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900" dirty="0">
                  <a:solidFill>
                    <a:schemeClr val="bg1"/>
                  </a:solidFill>
                  <a:latin typeface="Lato" panose="020F0502020204030203" pitchFamily="34" charset="0"/>
                </a:rPr>
                <a:t>70%</a:t>
              </a:r>
            </a:p>
          </p:txBody>
        </p:sp>
      </p:grpSp>
      <p:pic>
        <p:nvPicPr>
          <p:cNvPr id="6" name="PICTURE PLACEHOLDER LEFT 2" descr="A picture containing person, man, outdoor&#10;&#10;Description generated with high confidence">
            <a:extLst>
              <a:ext uri="{FF2B5EF4-FFF2-40B4-BE49-F238E27FC236}">
                <a16:creationId xmlns:a16="http://schemas.microsoft.com/office/drawing/2014/main" id="{CF35DBCE-6180-4AF7-97D9-98BA39E8118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12" name="PICTURE PLACEHOLDER LEFT 1" descr="A picture containing person, man, outdoor&#10;&#10;Description generated with high confidence">
            <a:extLst>
              <a:ext uri="{FF2B5EF4-FFF2-40B4-BE49-F238E27FC236}">
                <a16:creationId xmlns:a16="http://schemas.microsoft.com/office/drawing/2014/main" id="{8F8FD2E0-EA1E-4555-9406-281FE0B77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97" name="PLUS PARTICLE" descr="A picture containing outdoor object, water&#10;&#10;Description generated with high confidence">
            <a:extLst>
              <a:ext uri="{FF2B5EF4-FFF2-40B4-BE49-F238E27FC236}">
                <a16:creationId xmlns:a16="http://schemas.microsoft.com/office/drawing/2014/main" id="{5B80A590-7B28-4BF8-9FF7-26FC3F8EB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2423" y="1034421"/>
            <a:ext cx="11007440" cy="4789158"/>
          </a:xfrm>
          <a:prstGeom prst="rect">
            <a:avLst/>
          </a:prstGeom>
        </p:spPr>
      </p:pic>
      <p:grpSp>
        <p:nvGrpSpPr>
          <p:cNvPr id="98" name="TEXT YEAR">
            <a:extLst>
              <a:ext uri="{FF2B5EF4-FFF2-40B4-BE49-F238E27FC236}">
                <a16:creationId xmlns:a16="http://schemas.microsoft.com/office/drawing/2014/main" id="{4B70FF36-EC9C-423E-8705-C7C6EB916530}"/>
              </a:ext>
            </a:extLst>
          </p:cNvPr>
          <p:cNvGrpSpPr/>
          <p:nvPr/>
        </p:nvGrpSpPr>
        <p:grpSpPr>
          <a:xfrm>
            <a:off x="-11111832" y="5256553"/>
            <a:ext cx="1047082" cy="215444"/>
            <a:chOff x="1677068" y="5270500"/>
            <a:chExt cx="1047082" cy="215444"/>
          </a:xfrm>
        </p:grpSpPr>
        <p:sp>
          <p:nvSpPr>
            <p:cNvPr id="99" name="TEXT YEAR">
              <a:extLst>
                <a:ext uri="{FF2B5EF4-FFF2-40B4-BE49-F238E27FC236}">
                  <a16:creationId xmlns:a16="http://schemas.microsoft.com/office/drawing/2014/main" id="{595BF19E-3B6F-4524-AA9D-6AD255FE25D2}"/>
                </a:ext>
              </a:extLst>
            </p:cNvPr>
            <p:cNvSpPr/>
            <p:nvPr/>
          </p:nvSpPr>
          <p:spPr>
            <a:xfrm>
              <a:off x="1699243" y="5270500"/>
              <a:ext cx="520700" cy="203200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TEXT YEAR">
              <a:extLst>
                <a:ext uri="{FF2B5EF4-FFF2-40B4-BE49-F238E27FC236}">
                  <a16:creationId xmlns:a16="http://schemas.microsoft.com/office/drawing/2014/main" id="{C7DAB0C4-3CAD-4637-80AC-8849166F0D9C}"/>
                </a:ext>
              </a:extLst>
            </p:cNvPr>
            <p:cNvSpPr txBox="1"/>
            <p:nvPr/>
          </p:nvSpPr>
          <p:spPr>
            <a:xfrm>
              <a:off x="1677068" y="5270500"/>
              <a:ext cx="10470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" panose="020F0502020204030203" pitchFamily="34" charset="0"/>
                </a:rPr>
                <a:t>YEAR</a:t>
              </a:r>
              <a:r>
                <a:rPr lang="id-ID" sz="800" spc="300" dirty="0">
                  <a:solidFill>
                    <a:schemeClr val="bg1"/>
                  </a:solidFill>
                  <a:latin typeface="Lato" panose="020F0502020204030203" pitchFamily="34" charset="0"/>
                </a:rPr>
                <a:t> 2050</a:t>
              </a:r>
            </a:p>
          </p:txBody>
        </p:sp>
      </p:grpSp>
      <p:grpSp>
        <p:nvGrpSpPr>
          <p:cNvPr id="101" name="PLUS PARTICLE">
            <a:extLst>
              <a:ext uri="{FF2B5EF4-FFF2-40B4-BE49-F238E27FC236}">
                <a16:creationId xmlns:a16="http://schemas.microsoft.com/office/drawing/2014/main" id="{1AE9EF58-D439-46BB-A5CB-2656BACEEB5C}"/>
              </a:ext>
            </a:extLst>
          </p:cNvPr>
          <p:cNvGrpSpPr/>
          <p:nvPr/>
        </p:nvGrpSpPr>
        <p:grpSpPr>
          <a:xfrm>
            <a:off x="-11796990" y="1559470"/>
            <a:ext cx="10698478" cy="4727220"/>
            <a:chOff x="991910" y="1568655"/>
            <a:chExt cx="10698478" cy="472722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90140C-CD6F-4B4B-8795-8966445AC65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14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186FE2C-897E-402E-8F90-9D296E116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5480184-B338-4422-BAD4-FB45569F8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98F6975-DAF4-451A-BD0D-8FA1021A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944609-8B77-4F68-9F20-02BBE23BA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12C2FA3-466B-4398-AD5F-898455B99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CB5BE78-4A3F-44A6-83A0-197D0C32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58D33D1-FBEE-470C-9123-4294A734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FF1794-B72F-41DF-92C9-C2541987B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351A370-C6E0-4911-ABE3-348865E5F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9DB4C48-3A7D-48FC-ABCE-83AF93E8F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D937643-73A2-490F-AE40-AAE19A2671EC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13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BB14F0B-4A03-4FB9-A356-DB2DB48BC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5B665AA-DEEE-462D-A8D0-8581F0C8C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44DDFB3-D9D3-435A-BEF7-0409935FC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738FF9B-0380-4F73-8A5D-8235F1428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4F4E-2729-4BCC-87EF-FDCA855F1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6CE381-DDD1-45CD-92A2-626C7F27C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F095EB0-21D3-4445-A0FD-EC5F1FE2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6FDF388-F4B0-4AC4-8A96-914561FA9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832672C-AF59-4582-A208-23FDA6F75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952F65-3AD3-41CB-A843-A94D71874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F4679AA-62B9-427D-ADEF-D1FC2434208E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9BB18BD-387B-411A-B4A7-A030C9822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408BDD8-72E5-4B7A-8CCF-0B172846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53D0FDB-6B76-4711-9F27-4DFB46A15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B9196A-8A28-46BE-9873-69F10DD4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ED096D1-17C3-4092-8C03-04DB0875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D211654-87D1-4343-85C8-F57CE5BB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95344F-163B-494C-9CA5-239C3942A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E7B680E-A501-45BD-87A2-41C1A3AFA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BD0494D-03B9-4992-871E-8F02C5902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2AD95-B647-423D-AD22-FEE557A7C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020AE67-A271-41E1-A856-44CAC0C2672A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1C9ED6F-1520-42C2-8552-FB07F9D8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7E26988-5714-4D8E-A2CC-D9CA8B8EE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827F697-969E-465F-AFBF-FC0BB99F7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3B9139-E11A-4C07-AD9E-CB986EE7B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E19367-5E4F-4B9C-B6A1-B2238AA7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BED43FD-1C8D-47D2-BFA6-ACFEC4AED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9A9F466-F60E-4363-BAF0-71815B771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EEEC318-0C5C-4807-A4B5-CE650C6D6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108464-AA65-4E56-B014-C6C780F4D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89FA2F1-0100-4AA6-B91D-B6D2473C5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16CE761-E07D-45C2-8E26-B964505491C6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A0A6CAE-8E9A-438B-B74B-8889E1DB6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71CF23-02D5-44D4-A7A7-9EED7676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92EDD-E776-43B3-84E1-F323F6882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2C06496-CCEE-4163-ADC3-754D4B609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E97CDF5-582F-4F72-B88D-2527C8E59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D99EC7C-52F4-47D8-AAA5-258934D05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1B3F8DC-AE04-45D0-8290-26939CDC5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870CBD0-0FBB-4069-B94F-3610B4A04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E791B7-AF9F-418B-A5A5-D68630A21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0A5FD44-EEA4-44B9-925C-224F039A4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57" name="PLUS PARTICLE">
            <a:extLst>
              <a:ext uri="{FF2B5EF4-FFF2-40B4-BE49-F238E27FC236}">
                <a16:creationId xmlns:a16="http://schemas.microsoft.com/office/drawing/2014/main" id="{2C5145C4-7FE6-4FBF-BE21-2956717EC1A3}"/>
              </a:ext>
            </a:extLst>
          </p:cNvPr>
          <p:cNvGrpSpPr/>
          <p:nvPr/>
        </p:nvGrpSpPr>
        <p:grpSpPr>
          <a:xfrm>
            <a:off x="-10165970" y="-189597"/>
            <a:ext cx="8764524" cy="5135912"/>
            <a:chOff x="1363259" y="1043605"/>
            <a:chExt cx="8764524" cy="5135912"/>
          </a:xfrm>
        </p:grpSpPr>
        <p:pic>
          <p:nvPicPr>
            <p:cNvPr id="15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0AF25FD-ACCB-46EB-A5C4-21963694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5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613E631-ACD3-4D86-AFB6-3DB3A9C7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605"/>
              <a:ext cx="383458" cy="383458"/>
            </a:xfrm>
            <a:prstGeom prst="rect">
              <a:avLst/>
            </a:prstGeom>
          </p:spPr>
        </p:pic>
        <p:pic>
          <p:nvPicPr>
            <p:cNvPr id="16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0365902-003D-4F92-8D10-F14249C2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61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067F4ED-C0AE-476F-A34E-050E7FC2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grpSp>
        <p:nvGrpSpPr>
          <p:cNvPr id="162" name="MAIN TEXT">
            <a:extLst>
              <a:ext uri="{FF2B5EF4-FFF2-40B4-BE49-F238E27FC236}">
                <a16:creationId xmlns:a16="http://schemas.microsoft.com/office/drawing/2014/main" id="{CF8B3810-C54F-4E6F-886A-9372261C2CF1}"/>
              </a:ext>
            </a:extLst>
          </p:cNvPr>
          <p:cNvGrpSpPr/>
          <p:nvPr/>
        </p:nvGrpSpPr>
        <p:grpSpPr>
          <a:xfrm>
            <a:off x="-11399335" y="2672775"/>
            <a:ext cx="3991954" cy="1586545"/>
            <a:chOff x="952497" y="1851639"/>
            <a:chExt cx="3991954" cy="1586545"/>
          </a:xfrm>
        </p:grpSpPr>
        <p:sp>
          <p:nvSpPr>
            <p:cNvPr id="163" name="OUR PORTOFOLIO">
              <a:extLst>
                <a:ext uri="{FF2B5EF4-FFF2-40B4-BE49-F238E27FC236}">
                  <a16:creationId xmlns:a16="http://schemas.microsoft.com/office/drawing/2014/main" id="{0942C793-F500-4356-8721-0907DA515844}"/>
                </a:ext>
              </a:extLst>
            </p:cNvPr>
            <p:cNvSpPr txBox="1"/>
            <p:nvPr/>
          </p:nvSpPr>
          <p:spPr>
            <a:xfrm>
              <a:off x="998219" y="1871826"/>
              <a:ext cx="39462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3600" b="1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OUR </a:t>
              </a:r>
              <a:r>
                <a:rPr lang="id-ID" sz="2800" b="1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PORTFOLIO</a:t>
              </a:r>
              <a:endParaRPr lang="id-ID" sz="3600" b="1" spc="10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164" name="GALLERY">
              <a:extLst>
                <a:ext uri="{FF2B5EF4-FFF2-40B4-BE49-F238E27FC236}">
                  <a16:creationId xmlns:a16="http://schemas.microsoft.com/office/drawing/2014/main" id="{D6462305-59C1-463A-9B06-C0AC380A1B1A}"/>
                </a:ext>
              </a:extLst>
            </p:cNvPr>
            <p:cNvSpPr txBox="1"/>
            <p:nvPr/>
          </p:nvSpPr>
          <p:spPr>
            <a:xfrm>
              <a:off x="998220" y="2882689"/>
              <a:ext cx="1938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pc="800" dirty="0">
                  <a:solidFill>
                    <a:schemeClr val="bg1"/>
                  </a:solidFill>
                  <a:latin typeface="Raleway" panose="020B0003030101060003" pitchFamily="34" charset="0"/>
                </a:rPr>
                <a:t>GALLERY</a:t>
              </a:r>
            </a:p>
          </p:txBody>
        </p:sp>
        <p:sp>
          <p:nvSpPr>
            <p:cNvPr id="165" name="VERTICAL LINE">
              <a:extLst>
                <a:ext uri="{FF2B5EF4-FFF2-40B4-BE49-F238E27FC236}">
                  <a16:creationId xmlns:a16="http://schemas.microsoft.com/office/drawing/2014/main" id="{00AA19F8-F8FC-4B87-972D-C47A31C54936}"/>
                </a:ext>
              </a:extLst>
            </p:cNvPr>
            <p:cNvSpPr/>
            <p:nvPr/>
          </p:nvSpPr>
          <p:spPr>
            <a:xfrm rot="5400000">
              <a:off x="197848" y="2606288"/>
              <a:ext cx="1586545" cy="77247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5" name="GRADIENT LAYER">
            <a:extLst>
              <a:ext uri="{FF2B5EF4-FFF2-40B4-BE49-F238E27FC236}">
                <a16:creationId xmlns:a16="http://schemas.microsoft.com/office/drawing/2014/main" id="{41DA10BC-6933-44C9-99FB-FAAC10B664C2}"/>
              </a:ext>
            </a:extLst>
          </p:cNvPr>
          <p:cNvSpPr/>
          <p:nvPr/>
        </p:nvSpPr>
        <p:spPr>
          <a:xfrm>
            <a:off x="-3358657" y="-38100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6" name="WHITE LAYER">
            <a:extLst>
              <a:ext uri="{FF2B5EF4-FFF2-40B4-BE49-F238E27FC236}">
                <a16:creationId xmlns:a16="http://schemas.microsoft.com/office/drawing/2014/main" id="{16B462FC-CFB7-4583-97E1-70572D83E523}"/>
              </a:ext>
            </a:extLst>
          </p:cNvPr>
          <p:cNvSpPr/>
          <p:nvPr/>
        </p:nvSpPr>
        <p:spPr>
          <a:xfrm>
            <a:off x="121962" y="-3810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87" name="SCRATCHES">
            <a:extLst>
              <a:ext uri="{FF2B5EF4-FFF2-40B4-BE49-F238E27FC236}">
                <a16:creationId xmlns:a16="http://schemas.microsoft.com/office/drawing/2014/main" id="{22938D31-B2D1-4085-AA29-F77563B5E629}"/>
              </a:ext>
            </a:extLst>
          </p:cNvPr>
          <p:cNvGrpSpPr/>
          <p:nvPr/>
        </p:nvGrpSpPr>
        <p:grpSpPr>
          <a:xfrm>
            <a:off x="255664" y="152400"/>
            <a:ext cx="11985472" cy="6858000"/>
            <a:chOff x="-12891291" y="0"/>
            <a:chExt cx="11985472" cy="6858000"/>
          </a:xfrm>
        </p:grpSpPr>
        <p:pic>
          <p:nvPicPr>
            <p:cNvPr id="288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4B318766-7AF2-4A7E-A72F-B1D2D7B6F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289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5B50DB46-2E37-47D4-B7AC-8FF24EC9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276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04167E-6 7.40741E-7 L 1 7.40741E-7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1.875E-6 0 L 1 0 " pathEditMode="relative" rAng="0" ptsTypes="AA">
                                      <p:cBhvr>
                                        <p:cTn id="11" dur="1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3.95833E-6 -7.40741E-7 L 1 -7.40741E-7 " pathEditMode="relative" rAng="0" ptsTypes="AA">
                                      <p:cBhvr>
                                        <p:cTn id="13" dur="1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3.95833E-6 -4.07407E-6 L 1 -4.07407E-6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8.33333E-7 -4.44444E-6 L 1 -4.44444E-6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4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5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4700" fill="hold"/>
                                        <p:tgtEl>
                                          <p:spTgt spid="1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accel="100000" fill="hold" grpId="1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8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8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8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8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8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8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57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5700" fill="hold"/>
                                        <p:tgtEl>
                                          <p:spTgt spid="2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600" fill="hold"/>
                                        <p:tgtEl>
                                          <p:spTgt spid="28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" presetClass="exit" presetSubtype="2" accel="10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228" grpId="0" uiExpand="1">
        <p:bldSub>
          <a:bldChart bld="categoryEl"/>
        </p:bldSub>
      </p:bldGraphic>
      <p:bldP spid="229" grpId="0"/>
      <p:bldP spid="229" grpId="1"/>
      <p:bldP spid="285" grpId="0" animBg="1"/>
      <p:bldP spid="285" grpId="1" animBg="1"/>
      <p:bldP spid="285" grpId="2" animBg="1"/>
      <p:bldP spid="28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RIGHT 2" descr="A picture containing person, man, outdoor&#10;&#10;Description generated with high confidence">
            <a:extLst>
              <a:ext uri="{FF2B5EF4-FFF2-40B4-BE49-F238E27FC236}">
                <a16:creationId xmlns:a16="http://schemas.microsoft.com/office/drawing/2014/main" id="{935434A6-DDE4-4530-B9F0-4ED98E0DEA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12" name="PICTURE PLACEHOLDER RIGHT 1" descr="A picture containing person, man, outdoor&#10;&#10;Description generated with high confidence">
            <a:extLst>
              <a:ext uri="{FF2B5EF4-FFF2-40B4-BE49-F238E27FC236}">
                <a16:creationId xmlns:a16="http://schemas.microsoft.com/office/drawing/2014/main" id="{9443486D-1265-48F7-84B2-C924A3D93F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9" name="TRANSPARENT LAYER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1" name="PLUS PARTICLE" descr="Right:  Plus Image 1">
            <a:extLst>
              <a:ext uri="{FF2B5EF4-FFF2-40B4-BE49-F238E27FC236}">
                <a16:creationId xmlns:a16="http://schemas.microsoft.com/office/drawing/2014/main" id="{800BFCCB-1C78-4750-80F3-72BC4935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7" y="1034421"/>
            <a:ext cx="11007440" cy="4789158"/>
          </a:xfrm>
          <a:prstGeom prst="rect">
            <a:avLst/>
          </a:prstGeom>
        </p:spPr>
      </p:pic>
      <p:grpSp>
        <p:nvGrpSpPr>
          <p:cNvPr id="172" name="PLUS PARTICLE" descr="Right:  Plus Image 2">
            <a:extLst>
              <a:ext uri="{FF2B5EF4-FFF2-40B4-BE49-F238E27FC236}">
                <a16:creationId xmlns:a16="http://schemas.microsoft.com/office/drawing/2014/main" id="{D818CC45-0234-4644-91F3-0F8043E819FE}"/>
              </a:ext>
            </a:extLst>
          </p:cNvPr>
          <p:cNvGrpSpPr/>
          <p:nvPr/>
        </p:nvGrpSpPr>
        <p:grpSpPr>
          <a:xfrm>
            <a:off x="395010" y="1559465"/>
            <a:ext cx="10698478" cy="4727220"/>
            <a:chOff x="991910" y="1568655"/>
            <a:chExt cx="10698478" cy="472722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A6CAE98-4EBC-495F-84ED-CF0F87977B56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2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21413DE-03F8-4C57-B5BF-EEBB80C0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EB3668F-D6E9-41C8-8668-7F1E357EC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E9398D-6005-4B9F-98A0-B4E6F919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B52E8-1C48-4902-9440-05DD0C6E3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4CC29C0-F635-45E4-9701-93E1C436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63540F0-3CE8-4376-9145-2A502732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B49E9C6-D1FF-4B0A-9F35-621A735C3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CFB8BB8-5461-457F-9507-2FF5B5FF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2265990-30A5-44AE-AE4C-8EA05597D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5D4D67D-964B-45D8-AFEB-A830F145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F3C04BC-3D37-4C02-A99D-3593685A0F71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2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5498DC3-B783-450D-B95C-92E4859B7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7A0939-76C9-4C6F-BB8F-0B321B0A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3D9553C-C447-47FC-9431-8773C7BE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02F9A9D-2681-42F9-A1A3-9366B4632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D824B8B-CE62-4626-9450-46BFFBD0E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4F14D6-D565-456B-A22F-2D6632F61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CE124A-C5D6-4095-8D4F-6B50AA1D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1015D6F-79B7-4775-965F-CB6BE5E3F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B10DD1-79B9-4973-8FAB-59982EDAC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E05D35-2F13-4D20-BF8F-188F6C5A0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C77AFDC-233E-4F7B-93FB-E583AE99B290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9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5E45FDE-B9A3-44D3-AF55-502B74813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6DD0CA-1980-4E82-90D2-E47616E33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3C61D1-06FD-49C2-9C80-E270A866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F69225C-7471-4B49-983D-A39F20400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707C299-FF94-4A1B-893B-80394D5B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3F347EE-78ED-4914-AFDA-B4FB9CE22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12B300-D2F3-48EE-AAF2-49C3CB5A6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EAE6C7-4A6B-43CC-BDF8-3443C2451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8AC04-35B4-4508-B0C3-BA8D4EDB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B26C1F-1ADB-4E46-A758-587D6A6CE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5DFA3B1-AD7A-4EBF-8F41-A17142578AFE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8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0D7E2B1-9746-42D5-AB0A-57E70B1FD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BF4138B-F7E1-4B3B-AC77-E0C46A594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4B4224C-D04B-4038-A1DF-CE38418CC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C058E33-22EB-4036-9495-73F3722AC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AC90E-70A5-4DD9-AA2D-D316B932E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2B2A729-CB78-475B-A7A3-2810611BA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18CBA0A-A9EE-43BA-B4A7-435EC0CC1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33E97AA-524F-4D16-B851-D2F57F9D1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9FB53A-E489-499A-98A1-AB5CBBF4E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7492B17-59C4-4A56-AA96-1AD52C10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45C6D69-22D0-4CAA-8AFB-74F46AA7E35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7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199E35-5F45-43D4-93F9-4DDB11199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7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B78AF3-6125-4A33-900F-5F04E1818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37DE80-A450-4C47-BCB2-FF27FB948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A7E7D5-7A9B-4543-9286-DAA0CDA5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8C45236-F33A-4A7A-A467-FBEBD8F92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385870-15BE-4072-BFA4-A3474D122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832B12B-72B7-40FF-B368-0DFA3462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B6C8CB-518F-4DD8-BC4B-2D2F8633F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AD6792-B998-4995-8570-5D3CA10C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1F86169-E6C1-4A07-89C1-B91D550BB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66" name="PLUS PARTICLE" descr="Right:  Plus image 3">
            <a:extLst>
              <a:ext uri="{FF2B5EF4-FFF2-40B4-BE49-F238E27FC236}">
                <a16:creationId xmlns:a16="http://schemas.microsoft.com/office/drawing/2014/main" id="{ECB550A9-142C-4655-8EED-B221385937BB}"/>
              </a:ext>
            </a:extLst>
          </p:cNvPr>
          <p:cNvGrpSpPr/>
          <p:nvPr/>
        </p:nvGrpSpPr>
        <p:grpSpPr>
          <a:xfrm>
            <a:off x="1530367" y="1034616"/>
            <a:ext cx="8764524" cy="5135719"/>
            <a:chOff x="1363259" y="1043798"/>
            <a:chExt cx="8764524" cy="5135719"/>
          </a:xfrm>
        </p:grpSpPr>
        <p:pic>
          <p:nvPicPr>
            <p:cNvPr id="167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7C5BE2-BB38-49BF-99CA-105F5A0D5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6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B332AEE-E120-4C1A-A1A5-F21293AD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798"/>
              <a:ext cx="383458" cy="383458"/>
            </a:xfrm>
            <a:prstGeom prst="rect">
              <a:avLst/>
            </a:prstGeom>
          </p:spPr>
        </p:pic>
        <p:pic>
          <p:nvPicPr>
            <p:cNvPr id="16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69402DF-300C-4172-B602-6DD8D319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7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1278675-A8D7-4E12-B181-D478CDD9C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pic>
        <p:nvPicPr>
          <p:cNvPr id="13" name="PHOTO PLACEHOLDER 1" descr="A bicycle parked on the side of the street&#10;&#10;Description generated with high confidence">
            <a:extLst>
              <a:ext uri="{FF2B5EF4-FFF2-40B4-BE49-F238E27FC236}">
                <a16:creationId xmlns:a16="http://schemas.microsoft.com/office/drawing/2014/main" id="{989FD99A-4E1F-4212-9EC6-CDB57DF58F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9" b="4019"/>
          <a:stretch>
            <a:fillRect/>
          </a:stretch>
        </p:blipFill>
        <p:spPr/>
      </p:pic>
      <p:pic>
        <p:nvPicPr>
          <p:cNvPr id="15" name="PHOTO PLACEHOLDER 3" descr="A picture containing nature, rain&#10;&#10;Description generated with very high confidence">
            <a:extLst>
              <a:ext uri="{FF2B5EF4-FFF2-40B4-BE49-F238E27FC236}">
                <a16:creationId xmlns:a16="http://schemas.microsoft.com/office/drawing/2014/main" id="{40A8A2B6-C138-43F7-B89C-74798144D27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2" b="7092"/>
          <a:stretch>
            <a:fillRect/>
          </a:stretch>
        </p:blipFill>
        <p:spPr/>
      </p:pic>
      <p:pic>
        <p:nvPicPr>
          <p:cNvPr id="17" name="PHOTO PLACEHOLDER 2" descr="A person that is standing in the dark&#10;&#10;Description generated with high confidence">
            <a:extLst>
              <a:ext uri="{FF2B5EF4-FFF2-40B4-BE49-F238E27FC236}">
                <a16:creationId xmlns:a16="http://schemas.microsoft.com/office/drawing/2014/main" id="{448754A3-1C7C-40A4-A8BF-8EC7A6D58C8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" b="1927"/>
          <a:stretch>
            <a:fillRect/>
          </a:stretch>
        </p:blipFill>
        <p:spPr/>
      </p:pic>
      <p:pic>
        <p:nvPicPr>
          <p:cNvPr id="19" name="PHOTO PLACEHOLDER 4" descr="A person standing on top of a mountain&#10;&#10;Description generated with high confidence">
            <a:extLst>
              <a:ext uri="{FF2B5EF4-FFF2-40B4-BE49-F238E27FC236}">
                <a16:creationId xmlns:a16="http://schemas.microsoft.com/office/drawing/2014/main" id="{525C2128-701C-4EDD-8E6B-28A5162588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" b="1927"/>
          <a:stretch>
            <a:fillRect/>
          </a:stretch>
        </p:blipFill>
        <p:spPr/>
      </p:pic>
      <p:grpSp>
        <p:nvGrpSpPr>
          <p:cNvPr id="239" name="MAIN TEXT" descr="Right:  Main Text">
            <a:extLst>
              <a:ext uri="{FF2B5EF4-FFF2-40B4-BE49-F238E27FC236}">
                <a16:creationId xmlns:a16="http://schemas.microsoft.com/office/drawing/2014/main" id="{2C43A500-A5FA-4C82-9C9B-E6B1CDCBBE3C}"/>
              </a:ext>
            </a:extLst>
          </p:cNvPr>
          <p:cNvGrpSpPr/>
          <p:nvPr/>
        </p:nvGrpSpPr>
        <p:grpSpPr>
          <a:xfrm>
            <a:off x="792665" y="2672747"/>
            <a:ext cx="3991954" cy="1586545"/>
            <a:chOff x="952497" y="1851639"/>
            <a:chExt cx="3991954" cy="1586545"/>
          </a:xfrm>
        </p:grpSpPr>
        <p:sp>
          <p:nvSpPr>
            <p:cNvPr id="240" name="OUR PORTFOLIO">
              <a:extLst>
                <a:ext uri="{FF2B5EF4-FFF2-40B4-BE49-F238E27FC236}">
                  <a16:creationId xmlns:a16="http://schemas.microsoft.com/office/drawing/2014/main" id="{A950A6F3-50FE-4C8A-A827-521FBE8F4DC6}"/>
                </a:ext>
              </a:extLst>
            </p:cNvPr>
            <p:cNvSpPr txBox="1"/>
            <p:nvPr/>
          </p:nvSpPr>
          <p:spPr>
            <a:xfrm>
              <a:off x="998219" y="1871826"/>
              <a:ext cx="39462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3600" b="1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OUR </a:t>
              </a:r>
              <a:r>
                <a:rPr lang="id-ID" sz="2800" b="1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PORTFOLIO</a:t>
              </a:r>
              <a:endParaRPr lang="id-ID" sz="3600" b="1" spc="10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241" name="GALLERY">
              <a:extLst>
                <a:ext uri="{FF2B5EF4-FFF2-40B4-BE49-F238E27FC236}">
                  <a16:creationId xmlns:a16="http://schemas.microsoft.com/office/drawing/2014/main" id="{FD2FEB57-AB53-44EB-8B80-6C1922F01C1B}"/>
                </a:ext>
              </a:extLst>
            </p:cNvPr>
            <p:cNvSpPr txBox="1"/>
            <p:nvPr/>
          </p:nvSpPr>
          <p:spPr>
            <a:xfrm>
              <a:off x="998220" y="2882689"/>
              <a:ext cx="1938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pc="800" dirty="0">
                  <a:solidFill>
                    <a:schemeClr val="bg1"/>
                  </a:solidFill>
                  <a:latin typeface="Raleway" panose="020B0003030101060003" pitchFamily="34" charset="0"/>
                </a:rPr>
                <a:t>GALLERY</a:t>
              </a:r>
            </a:p>
          </p:txBody>
        </p:sp>
        <p:sp>
          <p:nvSpPr>
            <p:cNvPr id="242" name="VERTICAL LINE">
              <a:extLst>
                <a:ext uri="{FF2B5EF4-FFF2-40B4-BE49-F238E27FC236}">
                  <a16:creationId xmlns:a16="http://schemas.microsoft.com/office/drawing/2014/main" id="{08FA14ED-75D4-4D28-983C-1FE74052F4FB}"/>
                </a:ext>
              </a:extLst>
            </p:cNvPr>
            <p:cNvSpPr/>
            <p:nvPr/>
          </p:nvSpPr>
          <p:spPr>
            <a:xfrm rot="5400000">
              <a:off x="197848" y="2606288"/>
              <a:ext cx="1586545" cy="77247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31" name="PICTURE PLACEHOLDER LEFT 2" descr="A city street&#10;&#10;Description generated with very high confidence">
            <a:extLst>
              <a:ext uri="{FF2B5EF4-FFF2-40B4-BE49-F238E27FC236}">
                <a16:creationId xmlns:a16="http://schemas.microsoft.com/office/drawing/2014/main" id="{B403C8CB-EDFC-403B-9057-0D9E07FB9D0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27" name="PICTURE PLACEHOLDER LEFT 1" descr="A city street&#10;&#10;Description generated with very high confidence">
            <a:extLst>
              <a:ext uri="{FF2B5EF4-FFF2-40B4-BE49-F238E27FC236}">
                <a16:creationId xmlns:a16="http://schemas.microsoft.com/office/drawing/2014/main" id="{3A281568-2977-4FC4-8773-E24444AEC7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97" name="PLUS PARTICLE" descr="A picture containing outdoor object, water&#10;&#10;Description generated with high confidence">
            <a:extLst>
              <a:ext uri="{FF2B5EF4-FFF2-40B4-BE49-F238E27FC236}">
                <a16:creationId xmlns:a16="http://schemas.microsoft.com/office/drawing/2014/main" id="{5B80A590-7B28-4BF8-9FF7-26FC3F8EB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2423" y="1034421"/>
            <a:ext cx="11007440" cy="4789158"/>
          </a:xfrm>
          <a:prstGeom prst="rect">
            <a:avLst/>
          </a:prstGeom>
        </p:spPr>
      </p:pic>
      <p:grpSp>
        <p:nvGrpSpPr>
          <p:cNvPr id="101" name="PLUS PARTICLE">
            <a:extLst>
              <a:ext uri="{FF2B5EF4-FFF2-40B4-BE49-F238E27FC236}">
                <a16:creationId xmlns:a16="http://schemas.microsoft.com/office/drawing/2014/main" id="{1AE9EF58-D439-46BB-A5CB-2656BACEEB5C}"/>
              </a:ext>
            </a:extLst>
          </p:cNvPr>
          <p:cNvGrpSpPr/>
          <p:nvPr/>
        </p:nvGrpSpPr>
        <p:grpSpPr>
          <a:xfrm>
            <a:off x="-11796990" y="1559470"/>
            <a:ext cx="10698478" cy="4727220"/>
            <a:chOff x="991910" y="1568655"/>
            <a:chExt cx="10698478" cy="472722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90140C-CD6F-4B4B-8795-8966445AC65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14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186FE2C-897E-402E-8F90-9D296E116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5480184-B338-4422-BAD4-FB45569F8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98F6975-DAF4-451A-BD0D-8FA1021A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944609-8B77-4F68-9F20-02BBE23BA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12C2FA3-466B-4398-AD5F-898455B99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CB5BE78-4A3F-44A6-83A0-197D0C32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58D33D1-FBEE-470C-9123-4294A734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FF1794-B72F-41DF-92C9-C2541987B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351A370-C6E0-4911-ABE3-348865E5F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9DB4C48-3A7D-48FC-ABCE-83AF93E8F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D937643-73A2-490F-AE40-AAE19A2671EC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13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BB14F0B-4A03-4FB9-A356-DB2DB48BC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5B665AA-DEEE-462D-A8D0-8581F0C8C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44DDFB3-D9D3-435A-BEF7-0409935FC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738FF9B-0380-4F73-8A5D-8235F1428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4F4E-2729-4BCC-87EF-FDCA855F1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6CE381-DDD1-45CD-92A2-626C7F27C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F095EB0-21D3-4445-A0FD-EC5F1FE2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6FDF388-F4B0-4AC4-8A96-914561FA9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832672C-AF59-4582-A208-23FDA6F75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952F65-3AD3-41CB-A843-A94D71874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F4679AA-62B9-427D-ADEF-D1FC2434208E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9BB18BD-387B-411A-B4A7-A030C9822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408BDD8-72E5-4B7A-8CCF-0B172846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53D0FDB-6B76-4711-9F27-4DFB46A15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B9196A-8A28-46BE-9873-69F10DD4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ED096D1-17C3-4092-8C03-04DB0875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D211654-87D1-4343-85C8-F57CE5BB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95344F-163B-494C-9CA5-239C3942A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E7B680E-A501-45BD-87A2-41C1A3AFA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BD0494D-03B9-4992-871E-8F02C5902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2AD95-B647-423D-AD22-FEE557A7C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020AE67-A271-41E1-A856-44CAC0C2672A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1C9ED6F-1520-42C2-8552-FB07F9D8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7E26988-5714-4D8E-A2CC-D9CA8B8EE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827F697-969E-465F-AFBF-FC0BB99F7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3B9139-E11A-4C07-AD9E-CB986EE7B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E19367-5E4F-4B9C-B6A1-B2238AA7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BED43FD-1C8D-47D2-BFA6-ACFEC4AED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9A9F466-F60E-4363-BAF0-71815B771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EEEC318-0C5C-4807-A4B5-CE650C6D6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108464-AA65-4E56-B014-C6C780F4D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89FA2F1-0100-4AA6-B91D-B6D2473C5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16CE761-E07D-45C2-8E26-B964505491C6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A0A6CAE-8E9A-438B-B74B-8889E1DB6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71CF23-02D5-44D4-A7A7-9EED7676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92EDD-E776-43B3-84E1-F323F6882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2C06496-CCEE-4163-ADC3-754D4B609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E97CDF5-582F-4F72-B88D-2527C8E59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D99EC7C-52F4-47D8-AAA5-258934D05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1B3F8DC-AE04-45D0-8290-26939CDC5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870CBD0-0FBB-4069-B94F-3610B4A04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E791B7-AF9F-418B-A5A5-D68630A21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0A5FD44-EEA4-44B9-925C-224F039A4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57" name="PLUS PARTICLE">
            <a:extLst>
              <a:ext uri="{FF2B5EF4-FFF2-40B4-BE49-F238E27FC236}">
                <a16:creationId xmlns:a16="http://schemas.microsoft.com/office/drawing/2014/main" id="{2C5145C4-7FE6-4FBF-BE21-2956717EC1A3}"/>
              </a:ext>
            </a:extLst>
          </p:cNvPr>
          <p:cNvGrpSpPr/>
          <p:nvPr/>
        </p:nvGrpSpPr>
        <p:grpSpPr>
          <a:xfrm>
            <a:off x="-10661633" y="1034420"/>
            <a:ext cx="8764524" cy="5135912"/>
            <a:chOff x="1363259" y="1043605"/>
            <a:chExt cx="8764524" cy="5135912"/>
          </a:xfrm>
        </p:grpSpPr>
        <p:pic>
          <p:nvPicPr>
            <p:cNvPr id="15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0AF25FD-ACCB-46EB-A5C4-21963694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5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613E631-ACD3-4D86-AFB6-3DB3A9C7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605"/>
              <a:ext cx="383458" cy="383458"/>
            </a:xfrm>
            <a:prstGeom prst="rect">
              <a:avLst/>
            </a:prstGeom>
          </p:spPr>
        </p:pic>
        <p:pic>
          <p:nvPicPr>
            <p:cNvPr id="16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0365902-003D-4F92-8D10-F14249C2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61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067F4ED-C0AE-476F-A34E-050E7FC2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sp>
        <p:nvSpPr>
          <p:cNvPr id="285" name="GRADIENT LAYER">
            <a:extLst>
              <a:ext uri="{FF2B5EF4-FFF2-40B4-BE49-F238E27FC236}">
                <a16:creationId xmlns:a16="http://schemas.microsoft.com/office/drawing/2014/main" id="{41DA10BC-6933-44C9-99FB-FAAC10B664C2}"/>
              </a:ext>
            </a:extLst>
          </p:cNvPr>
          <p:cNvSpPr/>
          <p:nvPr/>
        </p:nvSpPr>
        <p:spPr>
          <a:xfrm>
            <a:off x="-3358657" y="0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6" name="WHITE LAYER">
            <a:extLst>
              <a:ext uri="{FF2B5EF4-FFF2-40B4-BE49-F238E27FC236}">
                <a16:creationId xmlns:a16="http://schemas.microsoft.com/office/drawing/2014/main" id="{16B462FC-CFB7-4583-97E1-70572D83E523}"/>
              </a:ext>
            </a:extLst>
          </p:cNvPr>
          <p:cNvSpPr/>
          <p:nvPr/>
        </p:nvSpPr>
        <p:spPr>
          <a:xfrm>
            <a:off x="121962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35" name="MAIN TEXT">
            <a:extLst>
              <a:ext uri="{FF2B5EF4-FFF2-40B4-BE49-F238E27FC236}">
                <a16:creationId xmlns:a16="http://schemas.microsoft.com/office/drawing/2014/main" id="{2929730D-02DE-443A-ACE2-111D88C1407D}"/>
              </a:ext>
            </a:extLst>
          </p:cNvPr>
          <p:cNvGrpSpPr/>
          <p:nvPr/>
        </p:nvGrpSpPr>
        <p:grpSpPr>
          <a:xfrm>
            <a:off x="-11399335" y="2672775"/>
            <a:ext cx="3991954" cy="1586545"/>
            <a:chOff x="952497" y="1851639"/>
            <a:chExt cx="3991954" cy="1586545"/>
          </a:xfrm>
        </p:grpSpPr>
        <p:sp>
          <p:nvSpPr>
            <p:cNvPr id="236" name="OUR TESTIMONIAL">
              <a:extLst>
                <a:ext uri="{FF2B5EF4-FFF2-40B4-BE49-F238E27FC236}">
                  <a16:creationId xmlns:a16="http://schemas.microsoft.com/office/drawing/2014/main" id="{9251CB04-854A-4388-9C6A-FC62A016F541}"/>
                </a:ext>
              </a:extLst>
            </p:cNvPr>
            <p:cNvSpPr txBox="1"/>
            <p:nvPr/>
          </p:nvSpPr>
          <p:spPr>
            <a:xfrm>
              <a:off x="998219" y="1989316"/>
              <a:ext cx="39462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3600" b="1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OUR </a:t>
              </a:r>
              <a:r>
                <a:rPr lang="id-ID" sz="3600" b="1" dirty="0">
                  <a:solidFill>
                    <a:schemeClr val="bg1"/>
                  </a:solidFill>
                  <a:latin typeface="Raleway" panose="020B0003030101060003" pitchFamily="34" charset="0"/>
                </a:rPr>
                <a:t>TESTIMONIAL</a:t>
              </a:r>
            </a:p>
          </p:txBody>
        </p:sp>
        <p:sp>
          <p:nvSpPr>
            <p:cNvPr id="238" name="VERTICAL LINE">
              <a:extLst>
                <a:ext uri="{FF2B5EF4-FFF2-40B4-BE49-F238E27FC236}">
                  <a16:creationId xmlns:a16="http://schemas.microsoft.com/office/drawing/2014/main" id="{9EDC0654-E96F-4186-B922-E2AF7CBE3E2E}"/>
                </a:ext>
              </a:extLst>
            </p:cNvPr>
            <p:cNvSpPr/>
            <p:nvPr/>
          </p:nvSpPr>
          <p:spPr>
            <a:xfrm rot="5400000">
              <a:off x="197848" y="2606288"/>
              <a:ext cx="1586545" cy="77247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62" name="SCRATCHES">
            <a:extLst>
              <a:ext uri="{FF2B5EF4-FFF2-40B4-BE49-F238E27FC236}">
                <a16:creationId xmlns:a16="http://schemas.microsoft.com/office/drawing/2014/main" id="{393DD7E3-7B0F-4E47-9610-FD28483F7A55}"/>
              </a:ext>
            </a:extLst>
          </p:cNvPr>
          <p:cNvGrpSpPr/>
          <p:nvPr/>
        </p:nvGrpSpPr>
        <p:grpSpPr>
          <a:xfrm>
            <a:off x="255664" y="152400"/>
            <a:ext cx="11985472" cy="6858000"/>
            <a:chOff x="-12891291" y="0"/>
            <a:chExt cx="11985472" cy="6858000"/>
          </a:xfrm>
        </p:grpSpPr>
        <p:pic>
          <p:nvPicPr>
            <p:cNvPr id="163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B708C5AE-8F7F-48F7-9E0A-FDB5FA9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164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0683545D-34CE-4288-A2ED-F4A2D286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27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95833E-6 -1.48148E-6 L 1 -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1.875E-6 0 L 1 0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95833E-6 -7.40741E-7 L 1 -7.40741E-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8.33333E-7 0 L 1 0 " pathEditMode="relative" rAng="0" ptsTypes="AA">
                                      <p:cBhvr>
                                        <p:cTn id="17" dur="12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4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5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500" fill="hold"/>
                                        <p:tgtEl>
                                          <p:spTgt spid="1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45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95833E-6 -4.07407E-6 L 1 -4.07407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4500" fill="hold"/>
                                        <p:tgtEl>
                                          <p:spTgt spid="23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2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xit" presetSubtype="2" accel="10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5" grpId="0" animBg="1"/>
      <p:bldP spid="285" grpId="1" animBg="1"/>
      <p:bldP spid="285" grpId="2" animBg="1"/>
      <p:bldP spid="28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ity street&#10;&#10;Description generated with very high confidence">
            <a:extLst>
              <a:ext uri="{FF2B5EF4-FFF2-40B4-BE49-F238E27FC236}">
                <a16:creationId xmlns:a16="http://schemas.microsoft.com/office/drawing/2014/main" id="{46B6D1E4-422A-47CD-8804-8DFC5F855E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12" name="Picture Placeholder 11" descr="A city street&#10;&#10;Description generated with very high confidence">
            <a:extLst>
              <a:ext uri="{FF2B5EF4-FFF2-40B4-BE49-F238E27FC236}">
                <a16:creationId xmlns:a16="http://schemas.microsoft.com/office/drawing/2014/main" id="{060AF339-C595-4857-A6BC-CF400D20F0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9" name="SHAPE LAYER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1" name="PLUS PARTICLE" descr="Right:  Plus Image 1">
            <a:extLst>
              <a:ext uri="{FF2B5EF4-FFF2-40B4-BE49-F238E27FC236}">
                <a16:creationId xmlns:a16="http://schemas.microsoft.com/office/drawing/2014/main" id="{800BFCCB-1C78-4750-80F3-72BC4935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7" y="1034421"/>
            <a:ext cx="11007440" cy="4789158"/>
          </a:xfrm>
          <a:prstGeom prst="rect">
            <a:avLst/>
          </a:prstGeom>
        </p:spPr>
      </p:pic>
      <p:grpSp>
        <p:nvGrpSpPr>
          <p:cNvPr id="172" name="PLUS PARTICLE" descr="Right:  Plus Image 2">
            <a:extLst>
              <a:ext uri="{FF2B5EF4-FFF2-40B4-BE49-F238E27FC236}">
                <a16:creationId xmlns:a16="http://schemas.microsoft.com/office/drawing/2014/main" id="{D818CC45-0234-4644-91F3-0F8043E819FE}"/>
              </a:ext>
            </a:extLst>
          </p:cNvPr>
          <p:cNvGrpSpPr/>
          <p:nvPr/>
        </p:nvGrpSpPr>
        <p:grpSpPr>
          <a:xfrm>
            <a:off x="395010" y="1559465"/>
            <a:ext cx="10698478" cy="4727220"/>
            <a:chOff x="991910" y="1568655"/>
            <a:chExt cx="10698478" cy="472722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A6CAE98-4EBC-495F-84ED-CF0F87977B56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218" name="Picture 21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21413DE-03F8-4C57-B5BF-EEBB80C0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9" name="Picture 21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EB3668F-D6E9-41C8-8668-7F1E357EC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0" name="Picture 21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E9398D-6005-4B9F-98A0-B4E6F919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1" name="Picture 22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B52E8-1C48-4902-9440-05DD0C6E3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2" name="Picture 22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4CC29C0-F635-45E4-9701-93E1C436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3" name="Picture 22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63540F0-3CE8-4376-9145-2A502732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4" name="Picture 22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B49E9C6-D1FF-4B0A-9F35-621A735C3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5" name="Picture 22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CFB8BB8-5461-457F-9507-2FF5B5FF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6" name="Picture 22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2265990-30A5-44AE-AE4C-8EA05597D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7" name="Picture 22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5D4D67D-964B-45D8-AFEB-A830F145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F3C04BC-3D37-4C02-A99D-3593685A0F71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208" name="Picture 20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5498DC3-B783-450D-B95C-92E4859B7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9" name="Picture 20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7A0939-76C9-4C6F-BB8F-0B321B0A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0" name="Picture 20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3D9553C-C447-47FC-9431-8773C7BE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1" name="Picture 21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02F9A9D-2681-42F9-A1A3-9366B4632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2" name="Picture 21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D824B8B-CE62-4626-9450-46BFFBD0E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3" name="Picture 21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4F14D6-D565-456B-A22F-2D6632F61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4" name="Picture 21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CE124A-C5D6-4095-8D4F-6B50AA1D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5" name="Picture 21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1015D6F-79B7-4775-965F-CB6BE5E3F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6" name="Picture 21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B10DD1-79B9-4973-8FAB-59982EDAC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7" name="Picture 21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E05D35-2F13-4D20-BF8F-188F6C5A0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C77AFDC-233E-4F7B-93FB-E583AE99B290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98" name="Picture 19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5E45FDE-B9A3-44D3-AF55-502B74813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9" name="Picture 19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6DD0CA-1980-4E82-90D2-E47616E33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0" name="Picture 19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3C61D1-06FD-49C2-9C80-E270A866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1" name="Picture 20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F69225C-7471-4B49-983D-A39F20400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2" name="Picture 20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707C299-FF94-4A1B-893B-80394D5B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3" name="Picture 20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3F347EE-78ED-4914-AFDA-B4FB9CE22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4" name="Picture 20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12B300-D2F3-48EE-AAF2-49C3CB5A6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5" name="Picture 20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EAE6C7-4A6B-43CC-BDF8-3443C2451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6" name="Picture 20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8AC04-35B4-4508-B0C3-BA8D4EDB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7" name="Picture 20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B26C1F-1ADB-4E46-A758-587D6A6CE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5DFA3B1-AD7A-4EBF-8F41-A17142578AFE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88" name="Picture 1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0D7E2B1-9746-42D5-AB0A-57E70B1FD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9" name="Picture 18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BF4138B-F7E1-4B3B-AC77-E0C46A594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0" name="Picture 18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4B4224C-D04B-4038-A1DF-CE38418CC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1" name="Picture 19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C058E33-22EB-4036-9495-73F3722AC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2" name="Picture 19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AC90E-70A5-4DD9-AA2D-D316B932E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3" name="Picture 19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2B2A729-CB78-475B-A7A3-2810611BA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4" name="Picture 19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18CBA0A-A9EE-43BA-B4A7-435EC0CC1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5" name="Picture 19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33E97AA-524F-4D16-B851-D2F57F9D1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6" name="Picture 19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9FB53A-E489-499A-98A1-AB5CBBF4E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7" name="Picture 1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7492B17-59C4-4A56-AA96-1AD52C10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45C6D69-22D0-4CAA-8AFB-74F46AA7E35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78" name="Picture 17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199E35-5F45-43D4-93F9-4DDB11199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79" name="Picture 1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B78AF3-6125-4A33-900F-5F04E1818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0" name="Picture 1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37DE80-A450-4C47-BCB2-FF27FB948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1" name="Picture 1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A7E7D5-7A9B-4543-9286-DAA0CDA5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2" name="Picture 1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8C45236-F33A-4A7A-A467-FBEBD8F92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3" name="Picture 1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385870-15BE-4072-BFA4-A3474D122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4" name="Picture 1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832B12B-72B7-40FF-B368-0DFA3462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5" name="Picture 18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B6C8CB-518F-4DD8-BC4B-2D2F8633F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6" name="Picture 18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AD6792-B998-4995-8570-5D3CA10C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7" name="Picture 1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1F86169-E6C1-4A07-89C1-B91D550BB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66" name="PLUS PARTICLE" descr="Right:  Plus image 3">
            <a:extLst>
              <a:ext uri="{FF2B5EF4-FFF2-40B4-BE49-F238E27FC236}">
                <a16:creationId xmlns:a16="http://schemas.microsoft.com/office/drawing/2014/main" id="{ECB550A9-142C-4655-8EED-B221385937BB}"/>
              </a:ext>
            </a:extLst>
          </p:cNvPr>
          <p:cNvGrpSpPr/>
          <p:nvPr/>
        </p:nvGrpSpPr>
        <p:grpSpPr>
          <a:xfrm>
            <a:off x="1530367" y="1034616"/>
            <a:ext cx="8764524" cy="5135719"/>
            <a:chOff x="1363259" y="1043798"/>
            <a:chExt cx="8764524" cy="5135719"/>
          </a:xfrm>
        </p:grpSpPr>
        <p:pic>
          <p:nvPicPr>
            <p:cNvPr id="167" name="Picture 16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7C5BE2-BB38-49BF-99CA-105F5A0D5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68" name="Picture 167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B332AEE-E120-4C1A-A1A5-F21293AD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798"/>
              <a:ext cx="383458" cy="383458"/>
            </a:xfrm>
            <a:prstGeom prst="rect">
              <a:avLst/>
            </a:prstGeom>
          </p:spPr>
        </p:pic>
        <p:pic>
          <p:nvPicPr>
            <p:cNvPr id="169" name="Picture 168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69402DF-300C-4172-B602-6DD8D319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70" name="Picture 169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1278675-A8D7-4E12-B181-D478CDD9C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F62E7C8-7F9F-4C62-9C4B-B4461B0BB684}"/>
              </a:ext>
            </a:extLst>
          </p:cNvPr>
          <p:cNvSpPr/>
          <p:nvPr/>
        </p:nvSpPr>
        <p:spPr>
          <a:xfrm>
            <a:off x="6134100" y="1552211"/>
            <a:ext cx="6052830" cy="3872752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3" name="CIRCLE">
            <a:extLst>
              <a:ext uri="{FF2B5EF4-FFF2-40B4-BE49-F238E27FC236}">
                <a16:creationId xmlns:a16="http://schemas.microsoft.com/office/drawing/2014/main" id="{93BDA75C-8F3D-46E0-8A6A-1CF80DE0C630}"/>
              </a:ext>
            </a:extLst>
          </p:cNvPr>
          <p:cNvSpPr/>
          <p:nvPr/>
        </p:nvSpPr>
        <p:spPr>
          <a:xfrm>
            <a:off x="8815040" y="2368402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4" name="LIST TEXT DESCRIPTIONS 1">
            <a:extLst>
              <a:ext uri="{FF2B5EF4-FFF2-40B4-BE49-F238E27FC236}">
                <a16:creationId xmlns:a16="http://schemas.microsoft.com/office/drawing/2014/main" id="{48552609-429F-4F18-A552-FF989647696C}"/>
              </a:ext>
            </a:extLst>
          </p:cNvPr>
          <p:cNvSpPr txBox="1"/>
          <p:nvPr/>
        </p:nvSpPr>
        <p:spPr>
          <a:xfrm>
            <a:off x="9159843" y="1968649"/>
            <a:ext cx="2526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1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</a:t>
            </a:r>
          </a:p>
        </p:txBody>
      </p:sp>
      <p:sp>
        <p:nvSpPr>
          <p:cNvPr id="235" name="LIST NAME 1">
            <a:extLst>
              <a:ext uri="{FF2B5EF4-FFF2-40B4-BE49-F238E27FC236}">
                <a16:creationId xmlns:a16="http://schemas.microsoft.com/office/drawing/2014/main" id="{DDBB74D0-9816-49E4-B86C-ED8D06C9C21B}"/>
              </a:ext>
            </a:extLst>
          </p:cNvPr>
          <p:cNvSpPr txBox="1"/>
          <p:nvPr/>
        </p:nvSpPr>
        <p:spPr>
          <a:xfrm>
            <a:off x="7264367" y="2107148"/>
            <a:ext cx="112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Your name</a:t>
            </a:r>
          </a:p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CEO</a:t>
            </a:r>
          </a:p>
        </p:txBody>
      </p:sp>
      <p:cxnSp>
        <p:nvCxnSpPr>
          <p:cNvPr id="236" name="LINE">
            <a:extLst>
              <a:ext uri="{FF2B5EF4-FFF2-40B4-BE49-F238E27FC236}">
                <a16:creationId xmlns:a16="http://schemas.microsoft.com/office/drawing/2014/main" id="{076B8ECC-A730-439A-AC04-24A53A6EF04B}"/>
              </a:ext>
            </a:extLst>
          </p:cNvPr>
          <p:cNvCxnSpPr>
            <a:cxnSpLocks/>
          </p:cNvCxnSpPr>
          <p:nvPr/>
        </p:nvCxnSpPr>
        <p:spPr>
          <a:xfrm>
            <a:off x="6715125" y="4010610"/>
            <a:ext cx="54718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LINE">
            <a:extLst>
              <a:ext uri="{FF2B5EF4-FFF2-40B4-BE49-F238E27FC236}">
                <a16:creationId xmlns:a16="http://schemas.microsoft.com/office/drawing/2014/main" id="{6B6590E9-7970-4190-9AFE-35C460A12F33}"/>
              </a:ext>
            </a:extLst>
          </p:cNvPr>
          <p:cNvCxnSpPr/>
          <p:nvPr/>
        </p:nvCxnSpPr>
        <p:spPr>
          <a:xfrm>
            <a:off x="8405465" y="3440726"/>
            <a:ext cx="533400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CIRCLE">
            <a:extLst>
              <a:ext uri="{FF2B5EF4-FFF2-40B4-BE49-F238E27FC236}">
                <a16:creationId xmlns:a16="http://schemas.microsoft.com/office/drawing/2014/main" id="{DDB052BE-A5BE-4A58-9AFD-566D17796292}"/>
              </a:ext>
            </a:extLst>
          </p:cNvPr>
          <p:cNvSpPr/>
          <p:nvPr/>
        </p:nvSpPr>
        <p:spPr>
          <a:xfrm>
            <a:off x="8815040" y="3378813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9" name="LIST TEXT DESCRIPTIONS 2">
            <a:extLst>
              <a:ext uri="{FF2B5EF4-FFF2-40B4-BE49-F238E27FC236}">
                <a16:creationId xmlns:a16="http://schemas.microsoft.com/office/drawing/2014/main" id="{A32CBC0A-9961-420C-A907-4DA8CD006980}"/>
              </a:ext>
            </a:extLst>
          </p:cNvPr>
          <p:cNvSpPr txBox="1"/>
          <p:nvPr/>
        </p:nvSpPr>
        <p:spPr>
          <a:xfrm>
            <a:off x="9159843" y="2979060"/>
            <a:ext cx="2526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1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</a:t>
            </a:r>
          </a:p>
        </p:txBody>
      </p:sp>
      <p:sp>
        <p:nvSpPr>
          <p:cNvPr id="240" name="LIST NAME 2">
            <a:extLst>
              <a:ext uri="{FF2B5EF4-FFF2-40B4-BE49-F238E27FC236}">
                <a16:creationId xmlns:a16="http://schemas.microsoft.com/office/drawing/2014/main" id="{5763CB89-FB55-4E4E-927E-DC9CFCA1E73B}"/>
              </a:ext>
            </a:extLst>
          </p:cNvPr>
          <p:cNvSpPr txBox="1"/>
          <p:nvPr/>
        </p:nvSpPr>
        <p:spPr>
          <a:xfrm>
            <a:off x="7264367" y="3117559"/>
            <a:ext cx="112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Your name</a:t>
            </a:r>
          </a:p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CEO</a:t>
            </a:r>
          </a:p>
        </p:txBody>
      </p:sp>
      <p:cxnSp>
        <p:nvCxnSpPr>
          <p:cNvPr id="241" name="LINE">
            <a:extLst>
              <a:ext uri="{FF2B5EF4-FFF2-40B4-BE49-F238E27FC236}">
                <a16:creationId xmlns:a16="http://schemas.microsoft.com/office/drawing/2014/main" id="{EFA65543-7274-4E71-9AF1-EDC351F981A2}"/>
              </a:ext>
            </a:extLst>
          </p:cNvPr>
          <p:cNvCxnSpPr/>
          <p:nvPr/>
        </p:nvCxnSpPr>
        <p:spPr>
          <a:xfrm>
            <a:off x="8343552" y="4527822"/>
            <a:ext cx="533400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LINE">
            <a:extLst>
              <a:ext uri="{FF2B5EF4-FFF2-40B4-BE49-F238E27FC236}">
                <a16:creationId xmlns:a16="http://schemas.microsoft.com/office/drawing/2014/main" id="{0F6DB52B-E6B4-4F58-AD4C-98BDE630C4E2}"/>
              </a:ext>
            </a:extLst>
          </p:cNvPr>
          <p:cNvCxnSpPr/>
          <p:nvPr/>
        </p:nvCxnSpPr>
        <p:spPr>
          <a:xfrm>
            <a:off x="8405465" y="2430315"/>
            <a:ext cx="533400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IRCLE">
            <a:extLst>
              <a:ext uri="{FF2B5EF4-FFF2-40B4-BE49-F238E27FC236}">
                <a16:creationId xmlns:a16="http://schemas.microsoft.com/office/drawing/2014/main" id="{F547FE34-7DBE-48D6-BBAF-9570D97762C9}"/>
              </a:ext>
            </a:extLst>
          </p:cNvPr>
          <p:cNvSpPr/>
          <p:nvPr/>
        </p:nvSpPr>
        <p:spPr>
          <a:xfrm>
            <a:off x="8753127" y="4465909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44" name="LINE">
            <a:extLst>
              <a:ext uri="{FF2B5EF4-FFF2-40B4-BE49-F238E27FC236}">
                <a16:creationId xmlns:a16="http://schemas.microsoft.com/office/drawing/2014/main" id="{FB8C3E84-6E41-4108-A523-0AEE9D9C85E5}"/>
              </a:ext>
            </a:extLst>
          </p:cNvPr>
          <p:cNvCxnSpPr>
            <a:cxnSpLocks/>
          </p:cNvCxnSpPr>
          <p:nvPr/>
        </p:nvCxnSpPr>
        <p:spPr>
          <a:xfrm>
            <a:off x="6715125" y="2869016"/>
            <a:ext cx="54718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LIST TEXT DESCRIPTIONS 3">
            <a:extLst>
              <a:ext uri="{FF2B5EF4-FFF2-40B4-BE49-F238E27FC236}">
                <a16:creationId xmlns:a16="http://schemas.microsoft.com/office/drawing/2014/main" id="{09508D7F-81F2-42DC-8102-1DFCCA900E4E}"/>
              </a:ext>
            </a:extLst>
          </p:cNvPr>
          <p:cNvSpPr txBox="1"/>
          <p:nvPr/>
        </p:nvSpPr>
        <p:spPr>
          <a:xfrm>
            <a:off x="9097930" y="4066156"/>
            <a:ext cx="2526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1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</a:t>
            </a:r>
          </a:p>
        </p:txBody>
      </p:sp>
      <p:sp>
        <p:nvSpPr>
          <p:cNvPr id="246" name="LIST NAME 3">
            <a:extLst>
              <a:ext uri="{FF2B5EF4-FFF2-40B4-BE49-F238E27FC236}">
                <a16:creationId xmlns:a16="http://schemas.microsoft.com/office/drawing/2014/main" id="{829D5C25-97AC-4D9D-AFB2-9C7774EFFB66}"/>
              </a:ext>
            </a:extLst>
          </p:cNvPr>
          <p:cNvSpPr txBox="1"/>
          <p:nvPr/>
        </p:nvSpPr>
        <p:spPr>
          <a:xfrm>
            <a:off x="7202454" y="4204655"/>
            <a:ext cx="112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Your name</a:t>
            </a:r>
          </a:p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CEO</a:t>
            </a:r>
          </a:p>
        </p:txBody>
      </p:sp>
      <p:sp>
        <p:nvSpPr>
          <p:cNvPr id="248" name="WHITE LAYER">
            <a:extLst>
              <a:ext uri="{FF2B5EF4-FFF2-40B4-BE49-F238E27FC236}">
                <a16:creationId xmlns:a16="http://schemas.microsoft.com/office/drawing/2014/main" id="{FF72D7F1-1B34-4E7C-BFF0-2E5B10E8E044}"/>
              </a:ext>
            </a:extLst>
          </p:cNvPr>
          <p:cNvSpPr/>
          <p:nvPr/>
        </p:nvSpPr>
        <p:spPr>
          <a:xfrm>
            <a:off x="62740" y="-2069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31" name="MAIN TEXT" descr="Right:  Main Text">
            <a:extLst>
              <a:ext uri="{FF2B5EF4-FFF2-40B4-BE49-F238E27FC236}">
                <a16:creationId xmlns:a16="http://schemas.microsoft.com/office/drawing/2014/main" id="{0CF8BECD-9FB6-451A-823F-CFC3DA79EC76}"/>
              </a:ext>
            </a:extLst>
          </p:cNvPr>
          <p:cNvGrpSpPr/>
          <p:nvPr/>
        </p:nvGrpSpPr>
        <p:grpSpPr>
          <a:xfrm>
            <a:off x="792665" y="2672747"/>
            <a:ext cx="3991954" cy="1586545"/>
            <a:chOff x="952497" y="1851639"/>
            <a:chExt cx="3991954" cy="1586545"/>
          </a:xfrm>
        </p:grpSpPr>
        <p:sp>
          <p:nvSpPr>
            <p:cNvPr id="249" name="OUR TESTIMONIAL">
              <a:extLst>
                <a:ext uri="{FF2B5EF4-FFF2-40B4-BE49-F238E27FC236}">
                  <a16:creationId xmlns:a16="http://schemas.microsoft.com/office/drawing/2014/main" id="{5FE5E19F-135B-490C-92C3-ED1CB0B1FA87}"/>
                </a:ext>
              </a:extLst>
            </p:cNvPr>
            <p:cNvSpPr txBox="1"/>
            <p:nvPr/>
          </p:nvSpPr>
          <p:spPr>
            <a:xfrm>
              <a:off x="998219" y="1989316"/>
              <a:ext cx="39462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3600" b="1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OUR </a:t>
              </a:r>
              <a:r>
                <a:rPr lang="id-ID" sz="3600" b="1" dirty="0">
                  <a:solidFill>
                    <a:schemeClr val="bg1"/>
                  </a:solidFill>
                  <a:latin typeface="Raleway" panose="020B0003030101060003" pitchFamily="34" charset="0"/>
                </a:rPr>
                <a:t>TESTIMONIAL</a:t>
              </a:r>
              <a:r>
                <a:rPr lang="en-US" sz="3600" b="1" dirty="0">
                  <a:solidFill>
                    <a:schemeClr val="bg1"/>
                  </a:solidFill>
                  <a:latin typeface="Raleway" panose="020B0003030101060003" pitchFamily="34" charset="0"/>
                </a:rPr>
                <a:t>S</a:t>
              </a:r>
              <a:endParaRPr lang="id-ID" sz="3600" b="1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250" name="VERTICAL LINE">
              <a:extLst>
                <a:ext uri="{FF2B5EF4-FFF2-40B4-BE49-F238E27FC236}">
                  <a16:creationId xmlns:a16="http://schemas.microsoft.com/office/drawing/2014/main" id="{30623206-5BF8-44BE-9324-025C061BB8F6}"/>
                </a:ext>
              </a:extLst>
            </p:cNvPr>
            <p:cNvSpPr/>
            <p:nvPr/>
          </p:nvSpPr>
          <p:spPr>
            <a:xfrm rot="5400000">
              <a:off x="197848" y="2606288"/>
              <a:ext cx="1586545" cy="77247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0" name="PICTURE PLACEHOLDER LEFT 2" descr="A close up of a busy city street&#10;&#10;Description generated with very high confidence">
            <a:extLst>
              <a:ext uri="{FF2B5EF4-FFF2-40B4-BE49-F238E27FC236}">
                <a16:creationId xmlns:a16="http://schemas.microsoft.com/office/drawing/2014/main" id="{F4FCEA72-D33F-45ED-A0A1-65AF562EC4D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24" name="PICTURE PLACEHOLDER LEFT 1" descr="A close up of a busy city street&#10;&#10;Description generated with very high confidence">
            <a:extLst>
              <a:ext uri="{FF2B5EF4-FFF2-40B4-BE49-F238E27FC236}">
                <a16:creationId xmlns:a16="http://schemas.microsoft.com/office/drawing/2014/main" id="{D984AA00-BB0A-449F-B154-6BE6200AAF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97" name="PLUS PARTICLE" descr="A picture containing outdoor object, water&#10;&#10;Description generated with high confidence">
            <a:extLst>
              <a:ext uri="{FF2B5EF4-FFF2-40B4-BE49-F238E27FC236}">
                <a16:creationId xmlns:a16="http://schemas.microsoft.com/office/drawing/2014/main" id="{5B80A590-7B28-4BF8-9FF7-26FC3F8EB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2423" y="1034421"/>
            <a:ext cx="11007440" cy="4789158"/>
          </a:xfrm>
          <a:prstGeom prst="rect">
            <a:avLst/>
          </a:prstGeom>
        </p:spPr>
      </p:pic>
      <p:grpSp>
        <p:nvGrpSpPr>
          <p:cNvPr id="101" name="PLUS PARTICLE">
            <a:extLst>
              <a:ext uri="{FF2B5EF4-FFF2-40B4-BE49-F238E27FC236}">
                <a16:creationId xmlns:a16="http://schemas.microsoft.com/office/drawing/2014/main" id="{1AE9EF58-D439-46BB-A5CB-2656BACEEB5C}"/>
              </a:ext>
            </a:extLst>
          </p:cNvPr>
          <p:cNvGrpSpPr/>
          <p:nvPr/>
        </p:nvGrpSpPr>
        <p:grpSpPr>
          <a:xfrm>
            <a:off x="-11796990" y="1559470"/>
            <a:ext cx="10698478" cy="4727220"/>
            <a:chOff x="991910" y="1568655"/>
            <a:chExt cx="10698478" cy="472722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90140C-CD6F-4B4B-8795-8966445AC65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14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186FE2C-897E-402E-8F90-9D296E116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5480184-B338-4422-BAD4-FB45569F8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98F6975-DAF4-451A-BD0D-8FA1021A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944609-8B77-4F68-9F20-02BBE23BA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12C2FA3-466B-4398-AD5F-898455B99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CB5BE78-4A3F-44A6-83A0-197D0C32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58D33D1-FBEE-470C-9123-4294A734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FF1794-B72F-41DF-92C9-C2541987B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351A370-C6E0-4911-ABE3-348865E5F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9DB4C48-3A7D-48FC-ABCE-83AF93E8F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D937643-73A2-490F-AE40-AAE19A2671EC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13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BB14F0B-4A03-4FB9-A356-DB2DB48BC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5B665AA-DEEE-462D-A8D0-8581F0C8C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44DDFB3-D9D3-435A-BEF7-0409935FC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738FF9B-0380-4F73-8A5D-8235F1428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4F4E-2729-4BCC-87EF-FDCA855F1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6CE381-DDD1-45CD-92A2-626C7F27C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F095EB0-21D3-4445-A0FD-EC5F1FE2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6FDF388-F4B0-4AC4-8A96-914561FA9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832672C-AF59-4582-A208-23FDA6F75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952F65-3AD3-41CB-A843-A94D71874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F4679AA-62B9-427D-ADEF-D1FC2434208E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9BB18BD-387B-411A-B4A7-A030C9822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408BDD8-72E5-4B7A-8CCF-0B172846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53D0FDB-6B76-4711-9F27-4DFB46A15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B9196A-8A28-46BE-9873-69F10DD4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ED096D1-17C3-4092-8C03-04DB0875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D211654-87D1-4343-85C8-F57CE5BB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95344F-163B-494C-9CA5-239C3942A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E7B680E-A501-45BD-87A2-41C1A3AFA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BD0494D-03B9-4992-871E-8F02C5902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2AD95-B647-423D-AD22-FEE557A7C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020AE67-A271-41E1-A856-44CAC0C2672A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1C9ED6F-1520-42C2-8552-FB07F9D8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7E26988-5714-4D8E-A2CC-D9CA8B8EE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827F697-969E-465F-AFBF-FC0BB99F7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3B9139-E11A-4C07-AD9E-CB986EE7B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E19367-5E4F-4B9C-B6A1-B2238AA7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BED43FD-1C8D-47D2-BFA6-ACFEC4AED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9A9F466-F60E-4363-BAF0-71815B771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EEEC318-0C5C-4807-A4B5-CE650C6D6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108464-AA65-4E56-B014-C6C780F4D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89FA2F1-0100-4AA6-B91D-B6D2473C5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16CE761-E07D-45C2-8E26-B964505491C6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A0A6CAE-8E9A-438B-B74B-8889E1DB6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71CF23-02D5-44D4-A7A7-9EED7676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92EDD-E776-43B3-84E1-F323F6882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2C06496-CCEE-4163-ADC3-754D4B609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E97CDF5-582F-4F72-B88D-2527C8E59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D99EC7C-52F4-47D8-AAA5-258934D05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1B3F8DC-AE04-45D0-8290-26939CDC5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870CBD0-0FBB-4069-B94F-3610B4A04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E791B7-AF9F-418B-A5A5-D68630A21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0A5FD44-EEA4-44B9-925C-224F039A4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57" name="PLUS PARTICLE">
            <a:extLst>
              <a:ext uri="{FF2B5EF4-FFF2-40B4-BE49-F238E27FC236}">
                <a16:creationId xmlns:a16="http://schemas.microsoft.com/office/drawing/2014/main" id="{2C5145C4-7FE6-4FBF-BE21-2956717EC1A3}"/>
              </a:ext>
            </a:extLst>
          </p:cNvPr>
          <p:cNvGrpSpPr/>
          <p:nvPr/>
        </p:nvGrpSpPr>
        <p:grpSpPr>
          <a:xfrm>
            <a:off x="-10661633" y="1034420"/>
            <a:ext cx="8764524" cy="5135912"/>
            <a:chOff x="1363259" y="1043605"/>
            <a:chExt cx="8764524" cy="5135912"/>
          </a:xfrm>
        </p:grpSpPr>
        <p:pic>
          <p:nvPicPr>
            <p:cNvPr id="15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0AF25FD-ACCB-46EB-A5C4-21963694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5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613E631-ACD3-4D86-AFB6-3DB3A9C7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605"/>
              <a:ext cx="383458" cy="383458"/>
            </a:xfrm>
            <a:prstGeom prst="rect">
              <a:avLst/>
            </a:prstGeom>
          </p:spPr>
        </p:pic>
        <p:pic>
          <p:nvPicPr>
            <p:cNvPr id="16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0365902-003D-4F92-8D10-F14249C2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61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067F4ED-C0AE-476F-A34E-050E7FC2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grpSp>
        <p:nvGrpSpPr>
          <p:cNvPr id="162" name="SCRATCHES">
            <a:extLst>
              <a:ext uri="{FF2B5EF4-FFF2-40B4-BE49-F238E27FC236}">
                <a16:creationId xmlns:a16="http://schemas.microsoft.com/office/drawing/2014/main" id="{6535247B-B451-4210-9A0F-FA0FBE01DF4A}"/>
              </a:ext>
            </a:extLst>
          </p:cNvPr>
          <p:cNvGrpSpPr/>
          <p:nvPr/>
        </p:nvGrpSpPr>
        <p:grpSpPr>
          <a:xfrm>
            <a:off x="255664" y="152400"/>
            <a:ext cx="11985472" cy="6858000"/>
            <a:chOff x="-12891291" y="0"/>
            <a:chExt cx="11985472" cy="6858000"/>
          </a:xfrm>
        </p:grpSpPr>
        <p:pic>
          <p:nvPicPr>
            <p:cNvPr id="163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95E7ACF7-AD3A-48E9-9CAC-4E412754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164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80BF55C6-3F5C-4976-9875-0C340B8FF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  <p:pic>
        <p:nvPicPr>
          <p:cNvPr id="3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/>
      </p:pic>
      <p:pic>
        <p:nvPicPr>
          <p:cNvPr id="5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9" r="18789"/>
          <a:stretch>
            <a:fillRect/>
          </a:stretch>
        </p:blipFill>
        <p:spPr/>
      </p:pic>
      <p:pic>
        <p:nvPicPr>
          <p:cNvPr id="8" name="PICTURE PLACEHOLDER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9218" r="7827" b="42289"/>
          <a:stretch/>
        </p:blipFill>
        <p:spPr/>
      </p:pic>
      <p:sp>
        <p:nvSpPr>
          <p:cNvPr id="247" name="GRADIENT LAYER">
            <a:extLst>
              <a:ext uri="{FF2B5EF4-FFF2-40B4-BE49-F238E27FC236}">
                <a16:creationId xmlns:a16="http://schemas.microsoft.com/office/drawing/2014/main" id="{406BE9DB-3D82-4A51-8511-954048B0AE19}"/>
              </a:ext>
            </a:extLst>
          </p:cNvPr>
          <p:cNvSpPr/>
          <p:nvPr/>
        </p:nvSpPr>
        <p:spPr>
          <a:xfrm>
            <a:off x="-3417879" y="-20690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15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3.95833E-6 -1.48148E-6 L 1 -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1.875E-6 0 L 1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-3.95833E-6 -7.40741E-7 L 1 -7.40741E-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45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4700" fill="hold"/>
                                        <p:tgtEl>
                                          <p:spTgt spid="1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47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xit" presetSubtype="2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2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2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2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2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2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2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2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2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25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5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25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3" presetClass="path" presetSubtype="0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45833E-6 -7.40741E-7 L 1 -7.40741E-7 " pathEditMode="relative" rAng="0" ptsTypes="AA">
                                      <p:cBhvr>
                                        <p:cTn id="128" dur="12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2" accel="10000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2" accel="10000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2" accel="10000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2" ac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xit" presetSubtype="2" accel="10000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xit" presetSubtype="2" ac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xit" presetSubtype="2" accel="10000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xit" presetSubtype="2" accel="10000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ac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2" accel="10000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2" ac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2" accel="10000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2" accel="10000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2" ac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" presetClass="exit" presetSubtype="2" accel="10000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6" dur="5500" fill="hold"/>
                                        <p:tgtEl>
                                          <p:spTgt spid="2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" presetClass="exit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2" dur="42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" presetClass="exit" presetSubtype="2" ac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0" grpId="0" animBg="1"/>
      <p:bldP spid="230" grpId="1" animBg="1"/>
      <p:bldP spid="233" grpId="0" animBg="1"/>
      <p:bldP spid="233" grpId="1" animBg="1"/>
      <p:bldP spid="233" grpId="2" animBg="1"/>
      <p:bldP spid="234" grpId="0"/>
      <p:bldP spid="234" grpId="1"/>
      <p:bldP spid="234" grpId="2"/>
      <p:bldP spid="235" grpId="0"/>
      <p:bldP spid="235" grpId="1"/>
      <p:bldP spid="235" grpId="2"/>
      <p:bldP spid="238" grpId="0" animBg="1"/>
      <p:bldP spid="238" grpId="1" animBg="1"/>
      <p:bldP spid="238" grpId="2" animBg="1"/>
      <p:bldP spid="239" grpId="0"/>
      <p:bldP spid="239" grpId="1"/>
      <p:bldP spid="239" grpId="2"/>
      <p:bldP spid="240" grpId="0"/>
      <p:bldP spid="240" grpId="1"/>
      <p:bldP spid="240" grpId="2"/>
      <p:bldP spid="243" grpId="0" animBg="1"/>
      <p:bldP spid="243" grpId="1" animBg="1"/>
      <p:bldP spid="243" grpId="2" animBg="1"/>
      <p:bldP spid="245" grpId="0"/>
      <p:bldP spid="245" grpId="1"/>
      <p:bldP spid="245" grpId="2"/>
      <p:bldP spid="246" grpId="0"/>
      <p:bldP spid="246" grpId="1"/>
      <p:bldP spid="246" grpId="2"/>
      <p:bldP spid="248" grpId="0" animBg="1"/>
      <p:bldP spid="247" grpId="0" animBg="1"/>
      <p:bldP spid="247" grpId="1" animBg="1"/>
      <p:bldP spid="247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RIGHT 2" descr="A close up of a busy city street&#10;&#10;Description generated with very high confidence">
            <a:extLst>
              <a:ext uri="{FF2B5EF4-FFF2-40B4-BE49-F238E27FC236}">
                <a16:creationId xmlns:a16="http://schemas.microsoft.com/office/drawing/2014/main" id="{551D6FF1-F775-4265-8C10-A8E8092BC9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28" name="PICTURE PLACEHOLDER RIGHT 1" descr="A close up of a busy city street&#10;&#10;Description generated with very high confidence">
            <a:extLst>
              <a:ext uri="{FF2B5EF4-FFF2-40B4-BE49-F238E27FC236}">
                <a16:creationId xmlns:a16="http://schemas.microsoft.com/office/drawing/2014/main" id="{17D45F2D-B93B-418D-A087-85012A8B04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9" name="TRANSPARENT LAYER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1" name="PLUS PARTICLE" descr="Right:  Plus Image 1">
            <a:extLst>
              <a:ext uri="{FF2B5EF4-FFF2-40B4-BE49-F238E27FC236}">
                <a16:creationId xmlns:a16="http://schemas.microsoft.com/office/drawing/2014/main" id="{800BFCCB-1C78-4750-80F3-72BC4935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7" y="1034421"/>
            <a:ext cx="11007440" cy="4789158"/>
          </a:xfrm>
          <a:prstGeom prst="rect">
            <a:avLst/>
          </a:prstGeom>
        </p:spPr>
      </p:pic>
      <p:grpSp>
        <p:nvGrpSpPr>
          <p:cNvPr id="172" name="PLUS PARTICLE" descr="Right:  Plus Image 2">
            <a:extLst>
              <a:ext uri="{FF2B5EF4-FFF2-40B4-BE49-F238E27FC236}">
                <a16:creationId xmlns:a16="http://schemas.microsoft.com/office/drawing/2014/main" id="{D818CC45-0234-4644-91F3-0F8043E819FE}"/>
              </a:ext>
            </a:extLst>
          </p:cNvPr>
          <p:cNvGrpSpPr/>
          <p:nvPr/>
        </p:nvGrpSpPr>
        <p:grpSpPr>
          <a:xfrm>
            <a:off x="395010" y="1559465"/>
            <a:ext cx="10698478" cy="4727220"/>
            <a:chOff x="991910" y="1568655"/>
            <a:chExt cx="10698478" cy="472722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A6CAE98-4EBC-495F-84ED-CF0F87977B56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2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21413DE-03F8-4C57-B5BF-EEBB80C0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EB3668F-D6E9-41C8-8668-7F1E357EC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E9398D-6005-4B9F-98A0-B4E6F919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B52E8-1C48-4902-9440-05DD0C6E3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4CC29C0-F635-45E4-9701-93E1C436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63540F0-3CE8-4376-9145-2A502732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B49E9C6-D1FF-4B0A-9F35-621A735C3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CFB8BB8-5461-457F-9507-2FF5B5FF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2265990-30A5-44AE-AE4C-8EA05597D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5D4D67D-964B-45D8-AFEB-A830F145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F3C04BC-3D37-4C02-A99D-3593685A0F71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2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5498DC3-B783-450D-B95C-92E4859B7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7A0939-76C9-4C6F-BB8F-0B321B0A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3D9553C-C447-47FC-9431-8773C7BE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02F9A9D-2681-42F9-A1A3-9366B4632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D824B8B-CE62-4626-9450-46BFFBD0E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4F14D6-D565-456B-A22F-2D6632F61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CE124A-C5D6-4095-8D4F-6B50AA1D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1015D6F-79B7-4775-965F-CB6BE5E3F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B10DD1-79B9-4973-8FAB-59982EDAC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E05D35-2F13-4D20-BF8F-188F6C5A0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C77AFDC-233E-4F7B-93FB-E583AE99B290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9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5E45FDE-B9A3-44D3-AF55-502B74813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6DD0CA-1980-4E82-90D2-E47616E33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3C61D1-06FD-49C2-9C80-E270A866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F69225C-7471-4B49-983D-A39F20400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707C299-FF94-4A1B-893B-80394D5B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3F347EE-78ED-4914-AFDA-B4FB9CE22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12B300-D2F3-48EE-AAF2-49C3CB5A6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EAE6C7-4A6B-43CC-BDF8-3443C2451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8AC04-35B4-4508-B0C3-BA8D4EDB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B26C1F-1ADB-4E46-A758-587D6A6CE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5DFA3B1-AD7A-4EBF-8F41-A17142578AFE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8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0D7E2B1-9746-42D5-AB0A-57E70B1FD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BF4138B-F7E1-4B3B-AC77-E0C46A594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4B4224C-D04B-4038-A1DF-CE38418CC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C058E33-22EB-4036-9495-73F3722AC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AC90E-70A5-4DD9-AA2D-D316B932E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2B2A729-CB78-475B-A7A3-2810611BA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18CBA0A-A9EE-43BA-B4A7-435EC0CC1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33E97AA-524F-4D16-B851-D2F57F9D1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9FB53A-E489-499A-98A1-AB5CBBF4E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7492B17-59C4-4A56-AA96-1AD52C10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45C6D69-22D0-4CAA-8AFB-74F46AA7E35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7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199E35-5F45-43D4-93F9-4DDB11199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7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B78AF3-6125-4A33-900F-5F04E1818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37DE80-A450-4C47-BCB2-FF27FB948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A7E7D5-7A9B-4543-9286-DAA0CDA5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8C45236-F33A-4A7A-A467-FBEBD8F92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385870-15BE-4072-BFA4-A3474D122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832B12B-72B7-40FF-B368-0DFA3462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B6C8CB-518F-4DD8-BC4B-2D2F8633F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AD6792-B998-4995-8570-5D3CA10C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1F86169-E6C1-4A07-89C1-B91D550BB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66" name="PLUS PARTICLE" descr="Right:  Plus image 3">
            <a:extLst>
              <a:ext uri="{FF2B5EF4-FFF2-40B4-BE49-F238E27FC236}">
                <a16:creationId xmlns:a16="http://schemas.microsoft.com/office/drawing/2014/main" id="{ECB550A9-142C-4655-8EED-B221385937BB}"/>
              </a:ext>
            </a:extLst>
          </p:cNvPr>
          <p:cNvGrpSpPr/>
          <p:nvPr/>
        </p:nvGrpSpPr>
        <p:grpSpPr>
          <a:xfrm>
            <a:off x="1530367" y="1034616"/>
            <a:ext cx="8764524" cy="5135719"/>
            <a:chOff x="1363259" y="1043798"/>
            <a:chExt cx="8764524" cy="5135719"/>
          </a:xfrm>
        </p:grpSpPr>
        <p:pic>
          <p:nvPicPr>
            <p:cNvPr id="167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7C5BE2-BB38-49BF-99CA-105F5A0D5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6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B332AEE-E120-4C1A-A1A5-F21293AD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798"/>
              <a:ext cx="383458" cy="383458"/>
            </a:xfrm>
            <a:prstGeom prst="rect">
              <a:avLst/>
            </a:prstGeom>
          </p:spPr>
        </p:pic>
        <p:pic>
          <p:nvPicPr>
            <p:cNvPr id="16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69402DF-300C-4172-B602-6DD8D319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7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1278675-A8D7-4E12-B181-D478CDD9C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sp>
        <p:nvSpPr>
          <p:cNvPr id="252" name="EASY TO">
            <a:extLst>
              <a:ext uri="{FF2B5EF4-FFF2-40B4-BE49-F238E27FC236}">
                <a16:creationId xmlns:a16="http://schemas.microsoft.com/office/drawing/2014/main" id="{4E150729-CDA8-4BE2-8457-AA0C33550E8D}"/>
              </a:ext>
            </a:extLst>
          </p:cNvPr>
          <p:cNvSpPr txBox="1"/>
          <p:nvPr/>
        </p:nvSpPr>
        <p:spPr>
          <a:xfrm>
            <a:off x="4488789" y="4329342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solidFill>
                  <a:schemeClr val="bg1"/>
                </a:solidFill>
                <a:latin typeface="Raleway" panose="020B0003030101060003" pitchFamily="34" charset="0"/>
              </a:rPr>
              <a:t>EASY TO</a:t>
            </a:r>
          </a:p>
        </p:txBody>
      </p:sp>
      <p:sp>
        <p:nvSpPr>
          <p:cNvPr id="253" name="COSTUMIZE">
            <a:extLst>
              <a:ext uri="{FF2B5EF4-FFF2-40B4-BE49-F238E27FC236}">
                <a16:creationId xmlns:a16="http://schemas.microsoft.com/office/drawing/2014/main" id="{94EA24A6-88F2-4AD5-8CE1-25486947FD09}"/>
              </a:ext>
            </a:extLst>
          </p:cNvPr>
          <p:cNvSpPr txBox="1"/>
          <p:nvPr/>
        </p:nvSpPr>
        <p:spPr>
          <a:xfrm>
            <a:off x="3429247" y="4560174"/>
            <a:ext cx="5779146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id-ID" sz="6000" b="1" spc="1000" dirty="0">
                <a:solidFill>
                  <a:schemeClr val="bg1"/>
                </a:solidFill>
                <a:latin typeface="Raleway" panose="020B0003030101060003" pitchFamily="34" charset="0"/>
              </a:rPr>
              <a:t>CUSTOMIZE</a:t>
            </a:r>
          </a:p>
        </p:txBody>
      </p:sp>
      <p:sp>
        <p:nvSpPr>
          <p:cNvPr id="254" name="JUST CLICK AND EDIT">
            <a:extLst>
              <a:ext uri="{FF2B5EF4-FFF2-40B4-BE49-F238E27FC236}">
                <a16:creationId xmlns:a16="http://schemas.microsoft.com/office/drawing/2014/main" id="{C666383C-951C-46FB-8DC3-2B81DFB367EF}"/>
              </a:ext>
            </a:extLst>
          </p:cNvPr>
          <p:cNvSpPr txBox="1"/>
          <p:nvPr/>
        </p:nvSpPr>
        <p:spPr>
          <a:xfrm>
            <a:off x="4344561" y="5448449"/>
            <a:ext cx="486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spc="600" dirty="0">
                <a:solidFill>
                  <a:schemeClr val="bg1"/>
                </a:solidFill>
                <a:latin typeface="Raleway" panose="020B0003030101060003" pitchFamily="34" charset="0"/>
              </a:rPr>
              <a:t>JUST CLICK AND EDIT</a:t>
            </a:r>
          </a:p>
        </p:txBody>
      </p:sp>
      <p:sp>
        <p:nvSpPr>
          <p:cNvPr id="255" name="SHAPE LAYER">
            <a:extLst>
              <a:ext uri="{FF2B5EF4-FFF2-40B4-BE49-F238E27FC236}">
                <a16:creationId xmlns:a16="http://schemas.microsoft.com/office/drawing/2014/main" id="{3FD569CA-8576-47AF-B501-A59CC198C5A7}"/>
              </a:ext>
            </a:extLst>
          </p:cNvPr>
          <p:cNvSpPr/>
          <p:nvPr/>
        </p:nvSpPr>
        <p:spPr>
          <a:xfrm>
            <a:off x="3099500" y="4166974"/>
            <a:ext cx="1245061" cy="1558008"/>
          </a:xfrm>
          <a:custGeom>
            <a:avLst/>
            <a:gdLst>
              <a:gd name="connsiteX0" fmla="*/ 0 w 1343913"/>
              <a:gd name="connsiteY0" fmla="*/ 0 h 1636032"/>
              <a:gd name="connsiteX1" fmla="*/ 1343913 w 1343913"/>
              <a:gd name="connsiteY1" fmla="*/ 0 h 1636032"/>
              <a:gd name="connsiteX2" fmla="*/ 1343913 w 1343913"/>
              <a:gd name="connsiteY2" fmla="*/ 883557 h 1636032"/>
              <a:gd name="connsiteX3" fmla="*/ 1252124 w 1343913"/>
              <a:gd name="connsiteY3" fmla="*/ 883557 h 1636032"/>
              <a:gd name="connsiteX4" fmla="*/ 1252124 w 1343913"/>
              <a:gd name="connsiteY4" fmla="*/ 91789 h 1636032"/>
              <a:gd name="connsiteX5" fmla="*/ 91789 w 1343913"/>
              <a:gd name="connsiteY5" fmla="*/ 91789 h 1636032"/>
              <a:gd name="connsiteX6" fmla="*/ 91789 w 1343913"/>
              <a:gd name="connsiteY6" fmla="*/ 1544243 h 1636032"/>
              <a:gd name="connsiteX7" fmla="*/ 616404 w 1343913"/>
              <a:gd name="connsiteY7" fmla="*/ 1544243 h 1636032"/>
              <a:gd name="connsiteX8" fmla="*/ 616404 w 1343913"/>
              <a:gd name="connsiteY8" fmla="*/ 1636032 h 1636032"/>
              <a:gd name="connsiteX9" fmla="*/ 0 w 1343913"/>
              <a:gd name="connsiteY9" fmla="*/ 1636032 h 163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3913" h="1636032">
                <a:moveTo>
                  <a:pt x="0" y="0"/>
                </a:moveTo>
                <a:lnTo>
                  <a:pt x="1343913" y="0"/>
                </a:lnTo>
                <a:lnTo>
                  <a:pt x="1343913" y="883557"/>
                </a:lnTo>
                <a:lnTo>
                  <a:pt x="1252124" y="883557"/>
                </a:lnTo>
                <a:lnTo>
                  <a:pt x="1252124" y="91789"/>
                </a:lnTo>
                <a:lnTo>
                  <a:pt x="91789" y="91789"/>
                </a:lnTo>
                <a:lnTo>
                  <a:pt x="91789" y="1544243"/>
                </a:lnTo>
                <a:lnTo>
                  <a:pt x="616404" y="1544243"/>
                </a:lnTo>
                <a:lnTo>
                  <a:pt x="616404" y="1636032"/>
                </a:lnTo>
                <a:lnTo>
                  <a:pt x="0" y="1636032"/>
                </a:lnTo>
                <a:close/>
              </a:path>
            </a:pathLst>
          </a:custGeom>
          <a:gradFill flip="none" rotWithShape="1">
            <a:gsLst>
              <a:gs pos="38000">
                <a:srgbClr val="FFF200"/>
              </a:gs>
              <a:gs pos="71000">
                <a:srgbClr val="FFF200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48" name="WHITE LAYER">
            <a:extLst>
              <a:ext uri="{FF2B5EF4-FFF2-40B4-BE49-F238E27FC236}">
                <a16:creationId xmlns:a16="http://schemas.microsoft.com/office/drawing/2014/main" id="{FF72D7F1-1B34-4E7C-BFF0-2E5B10E8E044}"/>
              </a:ext>
            </a:extLst>
          </p:cNvPr>
          <p:cNvSpPr/>
          <p:nvPr/>
        </p:nvSpPr>
        <p:spPr>
          <a:xfrm>
            <a:off x="62740" y="-2069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PLACEHOLDER LEFT 2" descr="An empty road with trees in the background&#10;&#10;Description generated with very high confidence">
            <a:extLst>
              <a:ext uri="{FF2B5EF4-FFF2-40B4-BE49-F238E27FC236}">
                <a16:creationId xmlns:a16="http://schemas.microsoft.com/office/drawing/2014/main" id="{78A7BF25-2BF7-469C-95CC-ACE5180016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12" name="PICTURE PLACEHOLDER LEFT 1" descr="An empty road with trees in the background&#10;&#10;Description generated with very high confidence">
            <a:extLst>
              <a:ext uri="{FF2B5EF4-FFF2-40B4-BE49-F238E27FC236}">
                <a16:creationId xmlns:a16="http://schemas.microsoft.com/office/drawing/2014/main" id="{C1DF92F5-6CCF-4BCF-925A-251D4BEF40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97" name="PLUS PARTICLE" descr="A picture containing outdoor object, water&#10;&#10;Description generated with high confidence">
            <a:extLst>
              <a:ext uri="{FF2B5EF4-FFF2-40B4-BE49-F238E27FC236}">
                <a16:creationId xmlns:a16="http://schemas.microsoft.com/office/drawing/2014/main" id="{5B80A590-7B28-4BF8-9FF7-26FC3F8EB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2423" y="1034421"/>
            <a:ext cx="11007440" cy="4789158"/>
          </a:xfrm>
          <a:prstGeom prst="rect">
            <a:avLst/>
          </a:prstGeom>
        </p:spPr>
      </p:pic>
      <p:grpSp>
        <p:nvGrpSpPr>
          <p:cNvPr id="101" name="PLUS PARTICLE">
            <a:extLst>
              <a:ext uri="{FF2B5EF4-FFF2-40B4-BE49-F238E27FC236}">
                <a16:creationId xmlns:a16="http://schemas.microsoft.com/office/drawing/2014/main" id="{1AE9EF58-D439-46BB-A5CB-2656BACEEB5C}"/>
              </a:ext>
            </a:extLst>
          </p:cNvPr>
          <p:cNvGrpSpPr/>
          <p:nvPr/>
        </p:nvGrpSpPr>
        <p:grpSpPr>
          <a:xfrm>
            <a:off x="-11796990" y="1559470"/>
            <a:ext cx="10698478" cy="4727220"/>
            <a:chOff x="991910" y="1568655"/>
            <a:chExt cx="10698478" cy="472722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90140C-CD6F-4B4B-8795-8966445AC65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14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186FE2C-897E-402E-8F90-9D296E116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5480184-B338-4422-BAD4-FB45569F8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98F6975-DAF4-451A-BD0D-8FA1021A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944609-8B77-4F68-9F20-02BBE23BA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12C2FA3-466B-4398-AD5F-898455B99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CB5BE78-4A3F-44A6-83A0-197D0C32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58D33D1-FBEE-470C-9123-4294A734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FF1794-B72F-41DF-92C9-C2541987B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351A370-C6E0-4911-ABE3-348865E5F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9DB4C48-3A7D-48FC-ABCE-83AF93E8F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D937643-73A2-490F-AE40-AAE19A2671EC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13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BB14F0B-4A03-4FB9-A356-DB2DB48BC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5B665AA-DEEE-462D-A8D0-8581F0C8C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44DDFB3-D9D3-435A-BEF7-0409935FC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738FF9B-0380-4F73-8A5D-8235F1428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4F4E-2729-4BCC-87EF-FDCA855F1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6CE381-DDD1-45CD-92A2-626C7F27C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F095EB0-21D3-4445-A0FD-EC5F1FE2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6FDF388-F4B0-4AC4-8A96-914561FA9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832672C-AF59-4582-A208-23FDA6F75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952F65-3AD3-41CB-A843-A94D71874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F4679AA-62B9-427D-ADEF-D1FC2434208E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9BB18BD-387B-411A-B4A7-A030C9822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408BDD8-72E5-4B7A-8CCF-0B172846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53D0FDB-6B76-4711-9F27-4DFB46A15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B9196A-8A28-46BE-9873-69F10DD4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ED096D1-17C3-4092-8C03-04DB0875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D211654-87D1-4343-85C8-F57CE5BB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95344F-163B-494C-9CA5-239C3942A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E7B680E-A501-45BD-87A2-41C1A3AFA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BD0494D-03B9-4992-871E-8F02C5902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2AD95-B647-423D-AD22-FEE557A7C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020AE67-A271-41E1-A856-44CAC0C2672A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1C9ED6F-1520-42C2-8552-FB07F9D8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7E26988-5714-4D8E-A2CC-D9CA8B8EE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827F697-969E-465F-AFBF-FC0BB99F7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3B9139-E11A-4C07-AD9E-CB986EE7B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E19367-5E4F-4B9C-B6A1-B2238AA7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BED43FD-1C8D-47D2-BFA6-ACFEC4AED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9A9F466-F60E-4363-BAF0-71815B771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EEEC318-0C5C-4807-A4B5-CE650C6D6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108464-AA65-4E56-B014-C6C780F4D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89FA2F1-0100-4AA6-B91D-B6D2473C5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16CE761-E07D-45C2-8E26-B964505491C6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A0A6CAE-8E9A-438B-B74B-8889E1DB6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71CF23-02D5-44D4-A7A7-9EED7676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92EDD-E776-43B3-84E1-F323F6882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2C06496-CCEE-4163-ADC3-754D4B609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E97CDF5-582F-4F72-B88D-2527C8E59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D99EC7C-52F4-47D8-AAA5-258934D05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1B3F8DC-AE04-45D0-8290-26939CDC5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870CBD0-0FBB-4069-B94F-3610B4A04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E791B7-AF9F-418B-A5A5-D68630A21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0A5FD44-EEA4-44B9-925C-224F039A4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57" name="PLUS PARTICLE">
            <a:extLst>
              <a:ext uri="{FF2B5EF4-FFF2-40B4-BE49-F238E27FC236}">
                <a16:creationId xmlns:a16="http://schemas.microsoft.com/office/drawing/2014/main" id="{2C5145C4-7FE6-4FBF-BE21-2956717EC1A3}"/>
              </a:ext>
            </a:extLst>
          </p:cNvPr>
          <p:cNvGrpSpPr/>
          <p:nvPr/>
        </p:nvGrpSpPr>
        <p:grpSpPr>
          <a:xfrm>
            <a:off x="-10661633" y="1034420"/>
            <a:ext cx="8764524" cy="5135912"/>
            <a:chOff x="1363259" y="1043605"/>
            <a:chExt cx="8764524" cy="5135912"/>
          </a:xfrm>
        </p:grpSpPr>
        <p:pic>
          <p:nvPicPr>
            <p:cNvPr id="15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0AF25FD-ACCB-46EB-A5C4-21963694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5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613E631-ACD3-4D86-AFB6-3DB3A9C7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605"/>
              <a:ext cx="383458" cy="383458"/>
            </a:xfrm>
            <a:prstGeom prst="rect">
              <a:avLst/>
            </a:prstGeom>
          </p:spPr>
        </p:pic>
        <p:pic>
          <p:nvPicPr>
            <p:cNvPr id="16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0365902-003D-4F92-8D10-F14249C2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61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067F4ED-C0AE-476F-A34E-050E7FC2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grpSp>
        <p:nvGrpSpPr>
          <p:cNvPr id="165" name="SECOND TEXT">
            <a:extLst>
              <a:ext uri="{FF2B5EF4-FFF2-40B4-BE49-F238E27FC236}">
                <a16:creationId xmlns:a16="http://schemas.microsoft.com/office/drawing/2014/main" id="{8898A07D-C9DE-47D6-A7FB-08EEF6F642E4}"/>
              </a:ext>
            </a:extLst>
          </p:cNvPr>
          <p:cNvGrpSpPr/>
          <p:nvPr/>
        </p:nvGrpSpPr>
        <p:grpSpPr>
          <a:xfrm>
            <a:off x="-12108435" y="2784986"/>
            <a:ext cx="4035930" cy="1704939"/>
            <a:chOff x="-12108435" y="2784986"/>
            <a:chExt cx="4035930" cy="1704939"/>
          </a:xfrm>
        </p:grpSpPr>
        <p:sp>
          <p:nvSpPr>
            <p:cNvPr id="228" name="SHAPE LAYER">
              <a:extLst>
                <a:ext uri="{FF2B5EF4-FFF2-40B4-BE49-F238E27FC236}">
                  <a16:creationId xmlns:a16="http://schemas.microsoft.com/office/drawing/2014/main" id="{5664CEBE-4E2C-4850-870E-906CC648BB42}"/>
                </a:ext>
              </a:extLst>
            </p:cNvPr>
            <p:cNvSpPr/>
            <p:nvPr/>
          </p:nvSpPr>
          <p:spPr>
            <a:xfrm flipV="1">
              <a:off x="-11372481" y="3230867"/>
              <a:ext cx="1350630" cy="1259058"/>
            </a:xfrm>
            <a:custGeom>
              <a:avLst/>
              <a:gdLst>
                <a:gd name="connsiteX0" fmla="*/ 0 w 1350630"/>
                <a:gd name="connsiteY0" fmla="*/ 1259058 h 1259058"/>
                <a:gd name="connsiteX1" fmla="*/ 102796 w 1350630"/>
                <a:gd name="connsiteY1" fmla="*/ 1259058 h 1259058"/>
                <a:gd name="connsiteX2" fmla="*/ 102796 w 1350630"/>
                <a:gd name="connsiteY2" fmla="*/ 102796 h 1259058"/>
                <a:gd name="connsiteX3" fmla="*/ 1247834 w 1350630"/>
                <a:gd name="connsiteY3" fmla="*/ 102796 h 1259058"/>
                <a:gd name="connsiteX4" fmla="*/ 1247834 w 1350630"/>
                <a:gd name="connsiteY4" fmla="*/ 666177 h 1259058"/>
                <a:gd name="connsiteX5" fmla="*/ 1350630 w 1350630"/>
                <a:gd name="connsiteY5" fmla="*/ 666177 h 1259058"/>
                <a:gd name="connsiteX6" fmla="*/ 1350630 w 1350630"/>
                <a:gd name="connsiteY6" fmla="*/ 0 h 1259058"/>
                <a:gd name="connsiteX7" fmla="*/ 0 w 1350630"/>
                <a:gd name="connsiteY7" fmla="*/ 0 h 125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630" h="1259058">
                  <a:moveTo>
                    <a:pt x="0" y="1259058"/>
                  </a:moveTo>
                  <a:lnTo>
                    <a:pt x="102796" y="1259058"/>
                  </a:lnTo>
                  <a:lnTo>
                    <a:pt x="102796" y="102796"/>
                  </a:lnTo>
                  <a:lnTo>
                    <a:pt x="1247834" y="102796"/>
                  </a:lnTo>
                  <a:lnTo>
                    <a:pt x="1247834" y="666177"/>
                  </a:lnTo>
                  <a:lnTo>
                    <a:pt x="1350630" y="666177"/>
                  </a:lnTo>
                  <a:lnTo>
                    <a:pt x="135063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200"/>
                </a:gs>
                <a:gs pos="1000">
                  <a:srgbClr val="FFF2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29" name="SHAPE LAYER">
              <a:extLst>
                <a:ext uri="{FF2B5EF4-FFF2-40B4-BE49-F238E27FC236}">
                  <a16:creationId xmlns:a16="http://schemas.microsoft.com/office/drawing/2014/main" id="{6622CCAA-07F2-4878-AED5-AB52060F50A7}"/>
                </a:ext>
              </a:extLst>
            </p:cNvPr>
            <p:cNvSpPr txBox="1"/>
            <p:nvPr/>
          </p:nvSpPr>
          <p:spPr>
            <a:xfrm>
              <a:off x="-12108435" y="2784986"/>
              <a:ext cx="39485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4400" b="1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CINEMATIC</a:t>
              </a:r>
            </a:p>
          </p:txBody>
        </p:sp>
        <p:sp>
          <p:nvSpPr>
            <p:cNvPr id="230" name="SHAPE LAYER">
              <a:extLst>
                <a:ext uri="{FF2B5EF4-FFF2-40B4-BE49-F238E27FC236}">
                  <a16:creationId xmlns:a16="http://schemas.microsoft.com/office/drawing/2014/main" id="{FC6010CA-2C78-476B-876F-0EA7E4D79098}"/>
                </a:ext>
              </a:extLst>
            </p:cNvPr>
            <p:cNvSpPr txBox="1"/>
            <p:nvPr/>
          </p:nvSpPr>
          <p:spPr>
            <a:xfrm>
              <a:off x="-10919759" y="3356707"/>
              <a:ext cx="28472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EFFECTS</a:t>
              </a:r>
            </a:p>
          </p:txBody>
        </p:sp>
      </p:grpSp>
      <p:sp>
        <p:nvSpPr>
          <p:cNvPr id="247" name="GRADIENT LAYER">
            <a:extLst>
              <a:ext uri="{FF2B5EF4-FFF2-40B4-BE49-F238E27FC236}">
                <a16:creationId xmlns:a16="http://schemas.microsoft.com/office/drawing/2014/main" id="{406BE9DB-3D82-4A51-8511-954048B0AE19}"/>
              </a:ext>
            </a:extLst>
          </p:cNvPr>
          <p:cNvSpPr/>
          <p:nvPr/>
        </p:nvSpPr>
        <p:spPr>
          <a:xfrm>
            <a:off x="-3413269" y="0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62" name="SCRATCHES">
            <a:extLst>
              <a:ext uri="{FF2B5EF4-FFF2-40B4-BE49-F238E27FC236}">
                <a16:creationId xmlns:a16="http://schemas.microsoft.com/office/drawing/2014/main" id="{5CA28525-93A0-45C9-B5E9-15E41D0CB688}"/>
              </a:ext>
            </a:extLst>
          </p:cNvPr>
          <p:cNvGrpSpPr/>
          <p:nvPr/>
        </p:nvGrpSpPr>
        <p:grpSpPr>
          <a:xfrm>
            <a:off x="255664" y="152400"/>
            <a:ext cx="11985472" cy="6858000"/>
            <a:chOff x="-12891291" y="0"/>
            <a:chExt cx="11985472" cy="6858000"/>
          </a:xfrm>
        </p:grpSpPr>
        <p:pic>
          <p:nvPicPr>
            <p:cNvPr id="163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4CD1159F-3D6E-4B00-8F73-61D4C26E3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164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1544B7C6-F7C6-4391-AFEF-E3476CEB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34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3.95833E-6 -1.48148E-6 L 1 -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1.875E-6 0 L 1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95833E-6 -7.40741E-7 L 1 -7.40741E-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45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4700" fill="hold"/>
                                        <p:tgtEl>
                                          <p:spTgt spid="1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47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08333E-6 0 L 1 0 " pathEditMode="relative" rAng="0" ptsTypes="AA">
                                      <p:cBhvr>
                                        <p:cTn id="23" dur="12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xit" presetSubtype="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2" ac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ac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2" ac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42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" presetClass="exit" presetSubtype="2" ac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3" presetClass="path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4.16667E-6 -4.07407E-6 L 1.08229 -4.0740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2" grpId="0"/>
      <p:bldP spid="252" grpId="1"/>
      <p:bldP spid="253" grpId="0"/>
      <p:bldP spid="253" grpId="1"/>
      <p:bldP spid="254" grpId="0"/>
      <p:bldP spid="254" grpId="1"/>
      <p:bldP spid="255" grpId="0" animBg="1"/>
      <p:bldP spid="255" grpId="1" animBg="1"/>
      <p:bldP spid="248" grpId="0" animBg="1"/>
      <p:bldP spid="247" grpId="0" animBg="1"/>
      <p:bldP spid="247" grpId="1" animBg="1"/>
      <p:bldP spid="247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RIGHT 2" descr="An empty road with trees in the background&#10;&#10;Description generated with very high confidence">
            <a:extLst>
              <a:ext uri="{FF2B5EF4-FFF2-40B4-BE49-F238E27FC236}">
                <a16:creationId xmlns:a16="http://schemas.microsoft.com/office/drawing/2014/main" id="{4F36038F-F3AB-44D2-A834-083451ABE4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25" name="PICTURE PLACEHOLDER RIGHT 1" descr="An empty road with trees in the background&#10;&#10;Description generated with very high confidence">
            <a:extLst>
              <a:ext uri="{FF2B5EF4-FFF2-40B4-BE49-F238E27FC236}">
                <a16:creationId xmlns:a16="http://schemas.microsoft.com/office/drawing/2014/main" id="{060700E0-83FA-432D-B4AF-C80A835B63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9" name="TRANSPARENT LAYER">
            <a:extLst>
              <a:ext uri="{FF2B5EF4-FFF2-40B4-BE49-F238E27FC236}">
                <a16:creationId xmlns:a16="http://schemas.microsoft.com/office/drawing/2014/main" id="{B2D6DE3A-2D9C-4450-B3B3-5B20A0597069}"/>
              </a:ext>
            </a:extLst>
          </p:cNvPr>
          <p:cNvSpPr/>
          <p:nvPr/>
        </p:nvSpPr>
        <p:spPr>
          <a:xfrm>
            <a:off x="40080" y="0"/>
            <a:ext cx="12151919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65000"/>
                </a:srgbClr>
              </a:gs>
              <a:gs pos="48700">
                <a:srgbClr val="B67652">
                  <a:alpha val="0"/>
                </a:srgbClr>
              </a:gs>
              <a:gs pos="100000">
                <a:srgbClr val="FF0000"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1" name="SHAPE LAYER" descr="Right:  Plus Image 1">
            <a:extLst>
              <a:ext uri="{FF2B5EF4-FFF2-40B4-BE49-F238E27FC236}">
                <a16:creationId xmlns:a16="http://schemas.microsoft.com/office/drawing/2014/main" id="{800BFCCB-1C78-4750-80F3-72BC4935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7" y="1034421"/>
            <a:ext cx="11007440" cy="4789158"/>
          </a:xfrm>
          <a:prstGeom prst="rect">
            <a:avLst/>
          </a:prstGeom>
        </p:spPr>
      </p:pic>
      <p:grpSp>
        <p:nvGrpSpPr>
          <p:cNvPr id="172" name="SHAPE LAYER" descr="Right:  Plus Image 2">
            <a:extLst>
              <a:ext uri="{FF2B5EF4-FFF2-40B4-BE49-F238E27FC236}">
                <a16:creationId xmlns:a16="http://schemas.microsoft.com/office/drawing/2014/main" id="{D818CC45-0234-4644-91F3-0F8043E819FE}"/>
              </a:ext>
            </a:extLst>
          </p:cNvPr>
          <p:cNvGrpSpPr/>
          <p:nvPr/>
        </p:nvGrpSpPr>
        <p:grpSpPr>
          <a:xfrm>
            <a:off x="395010" y="1559465"/>
            <a:ext cx="10698478" cy="4727220"/>
            <a:chOff x="991910" y="1568655"/>
            <a:chExt cx="10698478" cy="472722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A6CAE98-4EBC-495F-84ED-CF0F87977B56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2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21413DE-03F8-4C57-B5BF-EEBB80C0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EB3668F-D6E9-41C8-8668-7F1E357EC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E9398D-6005-4B9F-98A0-B4E6F919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B52E8-1C48-4902-9440-05DD0C6E3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4CC29C0-F635-45E4-9701-93E1C436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63540F0-3CE8-4376-9145-2A502732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B49E9C6-D1FF-4B0A-9F35-621A735C3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CFB8BB8-5461-457F-9507-2FF5B5FF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2265990-30A5-44AE-AE4C-8EA05597D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5D4D67D-964B-45D8-AFEB-A830F145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F3C04BC-3D37-4C02-A99D-3593685A0F71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2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5498DC3-B783-450D-B95C-92E4859B7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7A0939-76C9-4C6F-BB8F-0B321B0A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3D9553C-C447-47FC-9431-8773C7BE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02F9A9D-2681-42F9-A1A3-9366B4632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D824B8B-CE62-4626-9450-46BFFBD0E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4F14D6-D565-456B-A22F-2D6632F61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CE124A-C5D6-4095-8D4F-6B50AA1D6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1015D6F-79B7-4775-965F-CB6BE5E3F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B10DD1-79B9-4973-8FAB-59982EDAC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EE05D35-2F13-4D20-BF8F-188F6C5A0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C77AFDC-233E-4F7B-93FB-E583AE99B290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9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5E45FDE-B9A3-44D3-AF55-502B74813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6DD0CA-1980-4E82-90D2-E47616E33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3C61D1-06FD-49C2-9C80-E270A866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F69225C-7471-4B49-983D-A39F20400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707C299-FF94-4A1B-893B-80394D5B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3F347EE-78ED-4914-AFDA-B4FB9CE22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12B300-D2F3-48EE-AAF2-49C3CB5A6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AEAE6C7-4A6B-43CC-BDF8-3443C2451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8AC04-35B4-4508-B0C3-BA8D4EDB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2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CB26C1F-1ADB-4E46-A758-587D6A6CE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5DFA3B1-AD7A-4EBF-8F41-A17142578AFE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8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0D7E2B1-9746-42D5-AB0A-57E70B1FD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BF4138B-F7E1-4B3B-AC77-E0C46A594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4B4224C-D04B-4038-A1DF-CE38418CC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C058E33-22EB-4036-9495-73F3722AC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6AC90E-70A5-4DD9-AA2D-D316B932E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2B2A729-CB78-475B-A7A3-2810611BA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18CBA0A-A9EE-43BA-B4A7-435EC0CC1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33E97AA-524F-4D16-B851-D2F57F9D1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9FB53A-E489-499A-98A1-AB5CBBF4E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9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7492B17-59C4-4A56-AA96-1AD52C10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45C6D69-22D0-4CAA-8AFB-74F46AA7E35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7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199E35-5F45-43D4-93F9-4DDB11199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7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B78AF3-6125-4A33-900F-5F04E1818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37DE80-A450-4C47-BCB2-FF27FB948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3A7E7D5-7A9B-4543-9286-DAA0CDA5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8C45236-F33A-4A7A-A467-FBEBD8F92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385870-15BE-4072-BFA4-A3474D122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832B12B-72B7-40FF-B368-0DFA3462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B6C8CB-518F-4DD8-BC4B-2D2F8633F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AD6792-B998-4995-8570-5D3CA10C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8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1F86169-E6C1-4A07-89C1-B91D550BB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66" name="SHAPE LAYER" descr="Right:  Plus image 3">
            <a:extLst>
              <a:ext uri="{FF2B5EF4-FFF2-40B4-BE49-F238E27FC236}">
                <a16:creationId xmlns:a16="http://schemas.microsoft.com/office/drawing/2014/main" id="{ECB550A9-142C-4655-8EED-B221385937BB}"/>
              </a:ext>
            </a:extLst>
          </p:cNvPr>
          <p:cNvGrpSpPr/>
          <p:nvPr/>
        </p:nvGrpSpPr>
        <p:grpSpPr>
          <a:xfrm>
            <a:off x="1530367" y="1034616"/>
            <a:ext cx="8764524" cy="5135719"/>
            <a:chOff x="1363259" y="1043798"/>
            <a:chExt cx="8764524" cy="5135719"/>
          </a:xfrm>
        </p:grpSpPr>
        <p:pic>
          <p:nvPicPr>
            <p:cNvPr id="167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7C5BE2-BB38-49BF-99CA-105F5A0D5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6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B332AEE-E120-4C1A-A1A5-F21293AD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798"/>
              <a:ext cx="383458" cy="383458"/>
            </a:xfrm>
            <a:prstGeom prst="rect">
              <a:avLst/>
            </a:prstGeom>
          </p:spPr>
        </p:pic>
        <p:pic>
          <p:nvPicPr>
            <p:cNvPr id="16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69402DF-300C-4172-B602-6DD8D319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7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1278675-A8D7-4E12-B181-D478CDD9C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pic>
        <p:nvPicPr>
          <p:cNvPr id="97" name="SHAPE LAYER" descr="A picture containing outdoor object, water&#10;&#10;Description generated with high confidence">
            <a:extLst>
              <a:ext uri="{FF2B5EF4-FFF2-40B4-BE49-F238E27FC236}">
                <a16:creationId xmlns:a16="http://schemas.microsoft.com/office/drawing/2014/main" id="{5B80A590-7B28-4BF8-9FF7-26FC3F8EB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2423" y="1034421"/>
            <a:ext cx="11007440" cy="4789158"/>
          </a:xfrm>
          <a:prstGeom prst="rect">
            <a:avLst/>
          </a:prstGeom>
        </p:spPr>
      </p:pic>
      <p:grpSp>
        <p:nvGrpSpPr>
          <p:cNvPr id="101" name="SHAPE LAYER">
            <a:extLst>
              <a:ext uri="{FF2B5EF4-FFF2-40B4-BE49-F238E27FC236}">
                <a16:creationId xmlns:a16="http://schemas.microsoft.com/office/drawing/2014/main" id="{1AE9EF58-D439-46BB-A5CB-2656BACEEB5C}"/>
              </a:ext>
            </a:extLst>
          </p:cNvPr>
          <p:cNvGrpSpPr/>
          <p:nvPr/>
        </p:nvGrpSpPr>
        <p:grpSpPr>
          <a:xfrm>
            <a:off x="-11796990" y="1559470"/>
            <a:ext cx="10698478" cy="4727220"/>
            <a:chOff x="991910" y="1568655"/>
            <a:chExt cx="10698478" cy="472722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90140C-CD6F-4B4B-8795-8966445AC65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14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186FE2C-897E-402E-8F90-9D296E116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5480184-B338-4422-BAD4-FB45569F8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98F6975-DAF4-451A-BD0D-8FA1021A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944609-8B77-4F68-9F20-02BBE23BA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12C2FA3-466B-4398-AD5F-898455B99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CB5BE78-4A3F-44A6-83A0-197D0C32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58D33D1-FBEE-470C-9123-4294A734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FF1794-B72F-41DF-92C9-C2541987B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351A370-C6E0-4911-ABE3-348865E5F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5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9DB4C48-3A7D-48FC-ABCE-83AF93E8F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D937643-73A2-490F-AE40-AAE19A2671EC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13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BB14F0B-4A03-4FB9-A356-DB2DB48BC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5B665AA-DEEE-462D-A8D0-8581F0C8C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44DDFB3-D9D3-435A-BEF7-0409935FC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738FF9B-0380-4F73-8A5D-8235F1428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4F4E-2729-4BCC-87EF-FDCA855F1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6CE381-DDD1-45CD-92A2-626C7F27C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F095EB0-21D3-4445-A0FD-EC5F1FE2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6FDF388-F4B0-4AC4-8A96-914561FA9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832672C-AF59-4582-A208-23FDA6F75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4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952F65-3AD3-41CB-A843-A94D71874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F4679AA-62B9-427D-ADEF-D1FC2434208E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12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9BB18BD-387B-411A-B4A7-A030C9822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408BDD8-72E5-4B7A-8CCF-0B172846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53D0FDB-6B76-4711-9F27-4DFB46A15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B9196A-8A28-46BE-9873-69F10DD4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ED096D1-17C3-4092-8C03-04DB0875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D211654-87D1-4343-85C8-F57CE5BB5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95344F-163B-494C-9CA5-239C3942A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E7B680E-A501-45BD-87A2-41C1A3AFA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BD0494D-03B9-4992-871E-8F02C5902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3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C72AD95-B647-423D-AD22-FEE557A7C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020AE67-A271-41E1-A856-44CAC0C2672A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11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1C9ED6F-1520-42C2-8552-FB07F9D8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7E26988-5714-4D8E-A2CC-D9CA8B8EE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827F697-969E-465F-AFBF-FC0BB99F7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3B9139-E11A-4C07-AD9E-CB986EE7B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1E19367-5E4F-4B9C-B6A1-B2238AA7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BED43FD-1C8D-47D2-BFA6-ACFEC4AED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9A9F466-F60E-4363-BAF0-71815B771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EEEC318-0C5C-4807-A4B5-CE650C6D6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108464-AA65-4E56-B014-C6C780F4D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2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89FA2F1-0100-4AA6-B91D-B6D2473C5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16CE761-E07D-45C2-8E26-B964505491C6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107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A0A6CAE-8E9A-438B-B74B-8889E1DB6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8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71CF23-02D5-44D4-A7A7-9EED7676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9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92EDD-E776-43B3-84E1-F323F6882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0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2C06496-CCEE-4163-ADC3-754D4B609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1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E97CDF5-582F-4F72-B88D-2527C8E59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2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D99EC7C-52F4-47D8-AAA5-258934D05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3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1B3F8DC-AE04-45D0-8290-26939CDC5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4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870CBD0-0FBB-4069-B94F-3610B4A04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5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6E791B7-AF9F-418B-A5A5-D68630A21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16" name="SHAPE LAYER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0A5FD44-EEA4-44B9-925C-224F039A4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157" name="SHAPE LAYER">
            <a:extLst>
              <a:ext uri="{FF2B5EF4-FFF2-40B4-BE49-F238E27FC236}">
                <a16:creationId xmlns:a16="http://schemas.microsoft.com/office/drawing/2014/main" id="{2C5145C4-7FE6-4FBF-BE21-2956717EC1A3}"/>
              </a:ext>
            </a:extLst>
          </p:cNvPr>
          <p:cNvGrpSpPr/>
          <p:nvPr/>
        </p:nvGrpSpPr>
        <p:grpSpPr>
          <a:xfrm>
            <a:off x="-10661633" y="1034420"/>
            <a:ext cx="8764524" cy="5135912"/>
            <a:chOff x="1363259" y="1043605"/>
            <a:chExt cx="8764524" cy="5135912"/>
          </a:xfrm>
        </p:grpSpPr>
        <p:pic>
          <p:nvPicPr>
            <p:cNvPr id="158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0AF25FD-ACCB-46EB-A5C4-21963694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759" y="3758643"/>
              <a:ext cx="192024" cy="192024"/>
            </a:xfrm>
            <a:prstGeom prst="rect">
              <a:avLst/>
            </a:prstGeom>
          </p:spPr>
        </p:pic>
        <p:pic>
          <p:nvPicPr>
            <p:cNvPr id="159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613E631-ACD3-4D86-AFB6-3DB3A9C7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642" y="1043605"/>
              <a:ext cx="383458" cy="383458"/>
            </a:xfrm>
            <a:prstGeom prst="rect">
              <a:avLst/>
            </a:prstGeom>
          </p:spPr>
        </p:pic>
        <p:pic>
          <p:nvPicPr>
            <p:cNvPr id="160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0365902-003D-4F92-8D10-F14249C2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59" y="5987493"/>
              <a:ext cx="192024" cy="192024"/>
            </a:xfrm>
            <a:prstGeom prst="rect">
              <a:avLst/>
            </a:prstGeom>
          </p:spPr>
        </p:pic>
        <p:pic>
          <p:nvPicPr>
            <p:cNvPr id="161" name="SHAPE LAYER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067F4ED-C0AE-476F-A34E-050E7FC2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59" y="3332988"/>
              <a:ext cx="192024" cy="192024"/>
            </a:xfrm>
            <a:prstGeom prst="rect">
              <a:avLst/>
            </a:prstGeom>
          </p:spPr>
        </p:pic>
      </p:grpSp>
      <p:grpSp>
        <p:nvGrpSpPr>
          <p:cNvPr id="13" name="SHAPE LAYER">
            <a:extLst>
              <a:ext uri="{FF2B5EF4-FFF2-40B4-BE49-F238E27FC236}">
                <a16:creationId xmlns:a16="http://schemas.microsoft.com/office/drawing/2014/main" id="{3A1DAA75-6ECC-453E-9907-3D2E1C578A6B}"/>
              </a:ext>
            </a:extLst>
          </p:cNvPr>
          <p:cNvGrpSpPr/>
          <p:nvPr/>
        </p:nvGrpSpPr>
        <p:grpSpPr>
          <a:xfrm>
            <a:off x="-12108435" y="2784986"/>
            <a:ext cx="4928802" cy="1704939"/>
            <a:chOff x="-12108435" y="2784986"/>
            <a:chExt cx="4928802" cy="1704939"/>
          </a:xfrm>
        </p:grpSpPr>
        <p:sp>
          <p:nvSpPr>
            <p:cNvPr id="165" name="SHAPE LAYER">
              <a:extLst>
                <a:ext uri="{FF2B5EF4-FFF2-40B4-BE49-F238E27FC236}">
                  <a16:creationId xmlns:a16="http://schemas.microsoft.com/office/drawing/2014/main" id="{664CBD9A-0103-441E-8116-E5DA2510D5CD}"/>
                </a:ext>
              </a:extLst>
            </p:cNvPr>
            <p:cNvSpPr/>
            <p:nvPr/>
          </p:nvSpPr>
          <p:spPr>
            <a:xfrm flipV="1">
              <a:off x="-11372481" y="3230867"/>
              <a:ext cx="1350630" cy="1259058"/>
            </a:xfrm>
            <a:custGeom>
              <a:avLst/>
              <a:gdLst>
                <a:gd name="connsiteX0" fmla="*/ 0 w 1350630"/>
                <a:gd name="connsiteY0" fmla="*/ 1259058 h 1259058"/>
                <a:gd name="connsiteX1" fmla="*/ 102796 w 1350630"/>
                <a:gd name="connsiteY1" fmla="*/ 1259058 h 1259058"/>
                <a:gd name="connsiteX2" fmla="*/ 102796 w 1350630"/>
                <a:gd name="connsiteY2" fmla="*/ 102796 h 1259058"/>
                <a:gd name="connsiteX3" fmla="*/ 1247834 w 1350630"/>
                <a:gd name="connsiteY3" fmla="*/ 102796 h 1259058"/>
                <a:gd name="connsiteX4" fmla="*/ 1247834 w 1350630"/>
                <a:gd name="connsiteY4" fmla="*/ 666177 h 1259058"/>
                <a:gd name="connsiteX5" fmla="*/ 1350630 w 1350630"/>
                <a:gd name="connsiteY5" fmla="*/ 666177 h 1259058"/>
                <a:gd name="connsiteX6" fmla="*/ 1350630 w 1350630"/>
                <a:gd name="connsiteY6" fmla="*/ 0 h 1259058"/>
                <a:gd name="connsiteX7" fmla="*/ 0 w 1350630"/>
                <a:gd name="connsiteY7" fmla="*/ 0 h 125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630" h="1259058">
                  <a:moveTo>
                    <a:pt x="0" y="1259058"/>
                  </a:moveTo>
                  <a:lnTo>
                    <a:pt x="102796" y="1259058"/>
                  </a:lnTo>
                  <a:lnTo>
                    <a:pt x="102796" y="102796"/>
                  </a:lnTo>
                  <a:lnTo>
                    <a:pt x="1247834" y="102796"/>
                  </a:lnTo>
                  <a:lnTo>
                    <a:pt x="1247834" y="666177"/>
                  </a:lnTo>
                  <a:lnTo>
                    <a:pt x="1350630" y="666177"/>
                  </a:lnTo>
                  <a:lnTo>
                    <a:pt x="135063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200"/>
                </a:gs>
                <a:gs pos="1000">
                  <a:srgbClr val="FFF2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31" name="CREATE YOUR">
              <a:extLst>
                <a:ext uri="{FF2B5EF4-FFF2-40B4-BE49-F238E27FC236}">
                  <a16:creationId xmlns:a16="http://schemas.microsoft.com/office/drawing/2014/main" id="{F9483321-B4B0-46D6-8CFE-9A4E7B505C06}"/>
                </a:ext>
              </a:extLst>
            </p:cNvPr>
            <p:cNvSpPr txBox="1"/>
            <p:nvPr/>
          </p:nvSpPr>
          <p:spPr>
            <a:xfrm>
              <a:off x="-12108435" y="2784986"/>
              <a:ext cx="49199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4400" b="1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CREATE YOUR</a:t>
              </a:r>
            </a:p>
          </p:txBody>
        </p:sp>
        <p:sp>
          <p:nvSpPr>
            <p:cNvPr id="249" name="OWN VIDEO">
              <a:extLst>
                <a:ext uri="{FF2B5EF4-FFF2-40B4-BE49-F238E27FC236}">
                  <a16:creationId xmlns:a16="http://schemas.microsoft.com/office/drawing/2014/main" id="{B20932C9-35D3-459A-9845-78BDF4B37887}"/>
                </a:ext>
              </a:extLst>
            </p:cNvPr>
            <p:cNvSpPr txBox="1"/>
            <p:nvPr/>
          </p:nvSpPr>
          <p:spPr>
            <a:xfrm>
              <a:off x="-10919759" y="3356707"/>
              <a:ext cx="37401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OWN VIDEO</a:t>
              </a:r>
            </a:p>
          </p:txBody>
        </p:sp>
      </p:grpSp>
      <p:grpSp>
        <p:nvGrpSpPr>
          <p:cNvPr id="256" name="MAIN TEXT" descr="Right:  Group 231">
            <a:extLst>
              <a:ext uri="{FF2B5EF4-FFF2-40B4-BE49-F238E27FC236}">
                <a16:creationId xmlns:a16="http://schemas.microsoft.com/office/drawing/2014/main" id="{25A422A0-4CF4-482B-B212-1A094A46AC4B}"/>
              </a:ext>
            </a:extLst>
          </p:cNvPr>
          <p:cNvGrpSpPr/>
          <p:nvPr/>
        </p:nvGrpSpPr>
        <p:grpSpPr>
          <a:xfrm>
            <a:off x="1086845" y="2784958"/>
            <a:ext cx="4035930" cy="1704939"/>
            <a:chOff x="-12108435" y="2784986"/>
            <a:chExt cx="4035930" cy="1704939"/>
          </a:xfrm>
        </p:grpSpPr>
        <p:sp>
          <p:nvSpPr>
            <p:cNvPr id="257" name="SHAPE LAYER">
              <a:extLst>
                <a:ext uri="{FF2B5EF4-FFF2-40B4-BE49-F238E27FC236}">
                  <a16:creationId xmlns:a16="http://schemas.microsoft.com/office/drawing/2014/main" id="{232B7FA1-328E-42E6-AB10-87CB4BC5508A}"/>
                </a:ext>
              </a:extLst>
            </p:cNvPr>
            <p:cNvSpPr/>
            <p:nvPr/>
          </p:nvSpPr>
          <p:spPr>
            <a:xfrm flipV="1">
              <a:off x="-11372481" y="3230867"/>
              <a:ext cx="1350630" cy="1259058"/>
            </a:xfrm>
            <a:custGeom>
              <a:avLst/>
              <a:gdLst>
                <a:gd name="connsiteX0" fmla="*/ 0 w 1350630"/>
                <a:gd name="connsiteY0" fmla="*/ 1259058 h 1259058"/>
                <a:gd name="connsiteX1" fmla="*/ 102796 w 1350630"/>
                <a:gd name="connsiteY1" fmla="*/ 1259058 h 1259058"/>
                <a:gd name="connsiteX2" fmla="*/ 102796 w 1350630"/>
                <a:gd name="connsiteY2" fmla="*/ 102796 h 1259058"/>
                <a:gd name="connsiteX3" fmla="*/ 1247834 w 1350630"/>
                <a:gd name="connsiteY3" fmla="*/ 102796 h 1259058"/>
                <a:gd name="connsiteX4" fmla="*/ 1247834 w 1350630"/>
                <a:gd name="connsiteY4" fmla="*/ 666177 h 1259058"/>
                <a:gd name="connsiteX5" fmla="*/ 1350630 w 1350630"/>
                <a:gd name="connsiteY5" fmla="*/ 666177 h 1259058"/>
                <a:gd name="connsiteX6" fmla="*/ 1350630 w 1350630"/>
                <a:gd name="connsiteY6" fmla="*/ 0 h 1259058"/>
                <a:gd name="connsiteX7" fmla="*/ 0 w 1350630"/>
                <a:gd name="connsiteY7" fmla="*/ 0 h 125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630" h="1259058">
                  <a:moveTo>
                    <a:pt x="0" y="1259058"/>
                  </a:moveTo>
                  <a:lnTo>
                    <a:pt x="102796" y="1259058"/>
                  </a:lnTo>
                  <a:lnTo>
                    <a:pt x="102796" y="102796"/>
                  </a:lnTo>
                  <a:lnTo>
                    <a:pt x="1247834" y="102796"/>
                  </a:lnTo>
                  <a:lnTo>
                    <a:pt x="1247834" y="666177"/>
                  </a:lnTo>
                  <a:lnTo>
                    <a:pt x="1350630" y="666177"/>
                  </a:lnTo>
                  <a:lnTo>
                    <a:pt x="135063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200"/>
                </a:gs>
                <a:gs pos="1000">
                  <a:srgbClr val="FFF2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58" name="CINEMATIC">
              <a:extLst>
                <a:ext uri="{FF2B5EF4-FFF2-40B4-BE49-F238E27FC236}">
                  <a16:creationId xmlns:a16="http://schemas.microsoft.com/office/drawing/2014/main" id="{E3624FDE-B33D-44D4-873D-31FFFDE0C725}"/>
                </a:ext>
              </a:extLst>
            </p:cNvPr>
            <p:cNvSpPr txBox="1"/>
            <p:nvPr/>
          </p:nvSpPr>
          <p:spPr>
            <a:xfrm>
              <a:off x="-12108435" y="2784986"/>
              <a:ext cx="39485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4400" b="1" spc="600" dirty="0">
                  <a:solidFill>
                    <a:schemeClr val="bg1"/>
                  </a:solidFill>
                  <a:latin typeface="Raleway" panose="020B0003030101060003" pitchFamily="34" charset="0"/>
                </a:rPr>
                <a:t>CINEMATIC</a:t>
              </a:r>
            </a:p>
          </p:txBody>
        </p:sp>
        <p:sp>
          <p:nvSpPr>
            <p:cNvPr id="259" name="LOOK">
              <a:extLst>
                <a:ext uri="{FF2B5EF4-FFF2-40B4-BE49-F238E27FC236}">
                  <a16:creationId xmlns:a16="http://schemas.microsoft.com/office/drawing/2014/main" id="{22BDDD23-695A-41C3-8572-0FA31A0B4EDF}"/>
                </a:ext>
              </a:extLst>
            </p:cNvPr>
            <p:cNvSpPr txBox="1"/>
            <p:nvPr/>
          </p:nvSpPr>
          <p:spPr>
            <a:xfrm>
              <a:off x="-10919759" y="3356707"/>
              <a:ext cx="28472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spc="1000" dirty="0">
                  <a:solidFill>
                    <a:schemeClr val="bg1"/>
                  </a:solidFill>
                  <a:latin typeface="Raleway" panose="020B0003030101060003" pitchFamily="34" charset="0"/>
                </a:rPr>
                <a:t>EFFECTS</a:t>
              </a:r>
            </a:p>
          </p:txBody>
        </p:sp>
      </p:grpSp>
      <p:pic>
        <p:nvPicPr>
          <p:cNvPr id="7" name="PICTURE PLACEHOLDER LEFT 2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8D0AD427-9284-4BD0-A904-1A93EC521F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pic>
        <p:nvPicPr>
          <p:cNvPr id="15" name="PICTURE PLACEHOLDER LEFT 1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E6FB2710-1501-486E-A212-0DED7799C6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248" name="WHITE LAYER">
            <a:extLst>
              <a:ext uri="{FF2B5EF4-FFF2-40B4-BE49-F238E27FC236}">
                <a16:creationId xmlns:a16="http://schemas.microsoft.com/office/drawing/2014/main" id="{FF72D7F1-1B34-4E7C-BFF0-2E5B10E8E044}"/>
              </a:ext>
            </a:extLst>
          </p:cNvPr>
          <p:cNvSpPr/>
          <p:nvPr/>
        </p:nvSpPr>
        <p:spPr>
          <a:xfrm>
            <a:off x="62740" y="-50187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50" name="SCRATCHES">
            <a:extLst>
              <a:ext uri="{FF2B5EF4-FFF2-40B4-BE49-F238E27FC236}">
                <a16:creationId xmlns:a16="http://schemas.microsoft.com/office/drawing/2014/main" id="{948D27B0-08B5-4609-B848-5E014037587A}"/>
              </a:ext>
            </a:extLst>
          </p:cNvPr>
          <p:cNvGrpSpPr/>
          <p:nvPr/>
        </p:nvGrpSpPr>
        <p:grpSpPr>
          <a:xfrm>
            <a:off x="255664" y="152400"/>
            <a:ext cx="11985472" cy="6858000"/>
            <a:chOff x="-12891291" y="0"/>
            <a:chExt cx="11985472" cy="6858000"/>
          </a:xfrm>
        </p:grpSpPr>
        <p:pic>
          <p:nvPicPr>
            <p:cNvPr id="251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8B275E38-8032-4CED-B784-179F851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1291" y="0"/>
              <a:ext cx="7639098" cy="6858000"/>
            </a:xfrm>
            <a:prstGeom prst="rect">
              <a:avLst/>
            </a:prstGeom>
          </p:spPr>
        </p:pic>
        <p:pic>
          <p:nvPicPr>
            <p:cNvPr id="252" name="TRANSITION" descr="A picture containing nature, rain&#10;&#10;Description generated with high confidence">
              <a:extLst>
                <a:ext uri="{FF2B5EF4-FFF2-40B4-BE49-F238E27FC236}">
                  <a16:creationId xmlns:a16="http://schemas.microsoft.com/office/drawing/2014/main" id="{DE425C04-B486-4151-83B1-A483D7A7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4917" y="0"/>
              <a:ext cx="7639098" cy="6858000"/>
            </a:xfrm>
            <a:prstGeom prst="rect">
              <a:avLst/>
            </a:prstGeom>
          </p:spPr>
        </p:pic>
      </p:grpSp>
      <p:sp>
        <p:nvSpPr>
          <p:cNvPr id="285" name="GRADIENT LAYER">
            <a:extLst>
              <a:ext uri="{FF2B5EF4-FFF2-40B4-BE49-F238E27FC236}">
                <a16:creationId xmlns:a16="http://schemas.microsoft.com/office/drawing/2014/main" id="{41DA10BC-6933-44C9-99FB-FAAC10B664C2}"/>
              </a:ext>
            </a:extLst>
          </p:cNvPr>
          <p:cNvSpPr/>
          <p:nvPr/>
        </p:nvSpPr>
        <p:spPr>
          <a:xfrm>
            <a:off x="-3358657" y="-38100"/>
            <a:ext cx="73152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6305">
                <a:srgbClr val="FFFFFF"/>
              </a:gs>
              <a:gs pos="6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5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3.95833E-6 -1.48148E-6 L 1 -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1.875E-6 0 L 1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95833E-6 -7.40741E-7 L 1 -7.40741E-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4.375E-6 -4.07407E-6 L 1.0823 -4.07407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1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8.33333E-7 -4.44444E-6 L 1 -4.44444E-6 " pathEditMode="relative" rAng="0" ptsTypes="AA">
                                      <p:cBhvr>
                                        <p:cTn id="19" dur="12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4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5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4500" fill="hold"/>
                                        <p:tgtEl>
                                          <p:spTgt spid="1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45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4700" fill="hold"/>
                                        <p:tgtEl>
                                          <p:spTgt spid="25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" presetClass="exit" presetSubtype="2" accel="10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500" fill="hold"/>
                                        <p:tgtEl>
                                          <p:spTgt spid="25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8" grpId="0" animBg="1"/>
      <p:bldP spid="285" grpId="0" animBg="1"/>
      <p:bldP spid="285" grpId="1" animBg="1"/>
      <p:bldP spid="285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5942</TotalTime>
  <Words>468</Words>
  <Application>Microsoft Office PowerPoint</Application>
  <PresentationFormat>Widescreen</PresentationFormat>
  <Paragraphs>94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Fjalla One</vt:lpstr>
      <vt:lpstr>Lato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user</cp:lastModifiedBy>
  <cp:revision>129</cp:revision>
  <dcterms:created xsi:type="dcterms:W3CDTF">2017-07-09T16:30:52Z</dcterms:created>
  <dcterms:modified xsi:type="dcterms:W3CDTF">2017-08-17T12:59:21Z</dcterms:modified>
</cp:coreProperties>
</file>